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6" r:id="rId4"/>
  </p:sldMasterIdLst>
  <p:sldIdLst>
    <p:sldId id="259" r:id="rId5"/>
    <p:sldId id="258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A6679-9729-8C60-B2CE-4CCB683828AB}" v="1" dt="2024-02-05T10:45:07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40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CDA879A6-0FD0-4734-A311-86BFCA472E6E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114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1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2059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24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5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24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33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861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6619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B3C18-7FDF-4CB7-A696-A8AC1E03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Beck Row Attendance – 12</a:t>
            </a:r>
            <a:r>
              <a:rPr lang="en-GB" baseline="30000" dirty="0"/>
              <a:t>th</a:t>
            </a:r>
            <a:r>
              <a:rPr lang="en-GB" dirty="0"/>
              <a:t> February – 16</a:t>
            </a:r>
            <a:r>
              <a:rPr lang="en-GB" baseline="30000" dirty="0"/>
              <a:t>th</a:t>
            </a:r>
            <a:r>
              <a:rPr lang="en-GB" dirty="0"/>
              <a:t> February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618F9-A980-43AF-90D5-5C89C2F3B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10 – Rosen – 85% </a:t>
            </a:r>
          </a:p>
          <a:p>
            <a:r>
              <a:rPr lang="en-GB" dirty="0"/>
              <a:t>9 – Morpurgo – 86% </a:t>
            </a:r>
          </a:p>
          <a:p>
            <a:r>
              <a:rPr lang="en-GB" dirty="0"/>
              <a:t>8 – Rowling - 88% </a:t>
            </a:r>
          </a:p>
          <a:p>
            <a:r>
              <a:rPr lang="en-GB" dirty="0"/>
              <a:t>7 – Cowell – 90% </a:t>
            </a:r>
          </a:p>
          <a:p>
            <a:r>
              <a:rPr lang="en-GB" dirty="0"/>
              <a:t>6 –Blake – 92%</a:t>
            </a:r>
          </a:p>
          <a:p>
            <a:r>
              <a:rPr lang="en-GB" dirty="0"/>
              <a:t>5 –Potter – 93%</a:t>
            </a:r>
          </a:p>
          <a:p>
            <a:r>
              <a:rPr lang="en-GB" dirty="0"/>
              <a:t>4 – Zephaniah – 94%</a:t>
            </a:r>
          </a:p>
          <a:p>
            <a:r>
              <a:rPr lang="en-GB" dirty="0"/>
              <a:t>=2 – Jeffers – 95% </a:t>
            </a:r>
          </a:p>
          <a:p>
            <a:r>
              <a:rPr lang="en-GB" dirty="0"/>
              <a:t>=2 – Dahl – 95%</a:t>
            </a:r>
          </a:p>
        </p:txBody>
      </p:sp>
    </p:spTree>
    <p:extLst>
      <p:ext uri="{BB962C8B-B14F-4D97-AF65-F5344CB8AC3E}">
        <p14:creationId xmlns:p14="http://schemas.microsoft.com/office/powerpoint/2010/main" val="364703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D3E89-08CC-4D30-A25E-DBAFABE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 to back winners….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F95C0-B7C7-40AF-858A-FB37E67BF8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7200" dirty="0"/>
              <a:t>Donaldson Class – 97%</a:t>
            </a:r>
          </a:p>
        </p:txBody>
      </p:sp>
    </p:spTree>
    <p:extLst>
      <p:ext uri="{BB962C8B-B14F-4D97-AF65-F5344CB8AC3E}">
        <p14:creationId xmlns:p14="http://schemas.microsoft.com/office/powerpoint/2010/main" val="2074920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8D9E3-4BF6-4207-9E81-4583364BB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946C8-89A6-4876-B838-F8D92F7D82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697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D37FDDA4483E4A90CE8596C0B6DBA3" ma:contentTypeVersion="18" ma:contentTypeDescription="Create a new document." ma:contentTypeScope="" ma:versionID="3ab0bede04db21c14d6ac76cf7fea628">
  <xsd:schema xmlns:xsd="http://www.w3.org/2001/XMLSchema" xmlns:xs="http://www.w3.org/2001/XMLSchema" xmlns:p="http://schemas.microsoft.com/office/2006/metadata/properties" xmlns:ns3="76183e40-19a5-459d-8ee6-ba9d6e9552a5" xmlns:ns4="046d9c9b-49ec-49f6-828a-3af063bbb780" targetNamespace="http://schemas.microsoft.com/office/2006/metadata/properties" ma:root="true" ma:fieldsID="e62dddcc00ceba7a2258e2ac068b7a75" ns3:_="" ns4:_="">
    <xsd:import namespace="76183e40-19a5-459d-8ee6-ba9d6e9552a5"/>
    <xsd:import namespace="046d9c9b-49ec-49f6-828a-3af063bbb7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183e40-19a5-459d-8ee6-ba9d6e955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6d9c9b-49ec-49f6-828a-3af063bbb78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6183e40-19a5-459d-8ee6-ba9d6e9552a5" xsi:nil="true"/>
  </documentManagement>
</p:properties>
</file>

<file path=customXml/itemProps1.xml><?xml version="1.0" encoding="utf-8"?>
<ds:datastoreItem xmlns:ds="http://schemas.openxmlformats.org/officeDocument/2006/customXml" ds:itemID="{D832E733-C69D-4A58-AB47-B2EDD6B4A9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CD96EE-61DA-401F-87DC-6A698DA0B0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183e40-19a5-459d-8ee6-ba9d6e9552a5"/>
    <ds:schemaRef ds:uri="046d9c9b-49ec-49f6-828a-3af063bbb7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04B224-8C3A-40A8-A7A1-87C75EA45E4D}">
  <ds:schemaRefs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76183e40-19a5-459d-8ee6-ba9d6e9552a5"/>
    <ds:schemaRef ds:uri="http://schemas.microsoft.com/office/2006/metadata/properties"/>
    <ds:schemaRef ds:uri="http://schemas.openxmlformats.org/package/2006/metadata/core-properties"/>
    <ds:schemaRef ds:uri="046d9c9b-49ec-49f6-828a-3af063bbb78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5762</TotalTime>
  <Words>76</Words>
  <Application>Microsoft Office PowerPoint</Application>
  <PresentationFormat>Widescreen</PresentationFormat>
  <Paragraphs>12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Corbel</vt:lpstr>
      <vt:lpstr>Wingdings</vt:lpstr>
      <vt:lpstr>Banded</vt:lpstr>
      <vt:lpstr>Beck Row Attendance – 12th February – 16th February 2024</vt:lpstr>
      <vt:lpstr>Back to back winners….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Beck Row Attendance – 13th – 17th November 2023</dc:title>
  <dc:creator>Ryan Thomas (Staff – Beck Row Academy)</dc:creator>
  <cp:lastModifiedBy>Ryan Thomas (Staff – Beck Row Academy)</cp:lastModifiedBy>
  <cp:revision>28</cp:revision>
  <dcterms:created xsi:type="dcterms:W3CDTF">2023-11-19T06:11:08Z</dcterms:created>
  <dcterms:modified xsi:type="dcterms:W3CDTF">2024-02-21T15:37:12Z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0x010100A8D37FDDA4483E4A90CE8596C0B6DBA3</vt:lpwstr>
  </property>
</Properties>
</file>