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3/16/2024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605E5-207A-4127-A85E-ACBF7A5492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Beck Row Attendance –11</a:t>
            </a:r>
            <a:r>
              <a:rPr lang="en-GB" baseline="30000" dirty="0"/>
              <a:t>th</a:t>
            </a:r>
            <a:r>
              <a:rPr lang="en-GB" dirty="0"/>
              <a:t> – 15th March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618FAB-30D5-4EEF-BC92-A133FAF8BF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863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B3C18-7FDF-4CB7-A696-A8AC1E03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Beck Row Attendance –11</a:t>
            </a:r>
            <a:r>
              <a:rPr lang="en-GB" baseline="30000" dirty="0"/>
              <a:t>th</a:t>
            </a:r>
            <a:r>
              <a:rPr lang="en-GB" dirty="0"/>
              <a:t> – 15th March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618F9-A980-43AF-90D5-5C89C2F3B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10 - Rowling – 83% </a:t>
            </a:r>
          </a:p>
          <a:p>
            <a:r>
              <a:rPr lang="en-GB" dirty="0"/>
              <a:t>=6 – Rosen – 91% </a:t>
            </a:r>
          </a:p>
          <a:p>
            <a:r>
              <a:rPr lang="en-GB" dirty="0"/>
              <a:t>=6 – Cowell – 91% </a:t>
            </a:r>
          </a:p>
          <a:p>
            <a:r>
              <a:rPr lang="en-GB" dirty="0"/>
              <a:t>=6 – Dahl – 91% </a:t>
            </a:r>
          </a:p>
          <a:p>
            <a:r>
              <a:rPr lang="en-GB" dirty="0"/>
              <a:t>=6 – Morpurgo – 91%</a:t>
            </a:r>
          </a:p>
          <a:p>
            <a:r>
              <a:rPr lang="en-GB" dirty="0"/>
              <a:t>=4 – Donaldson – 93%</a:t>
            </a:r>
          </a:p>
          <a:p>
            <a:r>
              <a:rPr lang="en-GB" dirty="0"/>
              <a:t>=4 – Jeffers – 93%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1238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D3E89-08CC-4D30-A25E-DBAFABE9D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joint 2</a:t>
            </a:r>
            <a:r>
              <a:rPr lang="en-GB" baseline="30000" dirty="0"/>
              <a:t>nd</a:t>
            </a:r>
            <a:r>
              <a:rPr lang="en-GB" dirty="0"/>
              <a:t> place…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F95C0-B7C7-40AF-858A-FB37E67BF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7200" dirty="0"/>
              <a:t>Zephaniah and Blake – 94%</a:t>
            </a:r>
          </a:p>
        </p:txBody>
      </p:sp>
    </p:spTree>
    <p:extLst>
      <p:ext uri="{BB962C8B-B14F-4D97-AF65-F5344CB8AC3E}">
        <p14:creationId xmlns:p14="http://schemas.microsoft.com/office/powerpoint/2010/main" val="2074920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CC11-029E-43C7-9B90-5034A36D3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weeks winners…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C8B73-4739-4327-86EC-533A5146A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8000" dirty="0"/>
              <a:t>POTTER CLASS – 96%!</a:t>
            </a:r>
          </a:p>
        </p:txBody>
      </p:sp>
    </p:spTree>
    <p:extLst>
      <p:ext uri="{BB962C8B-B14F-4D97-AF65-F5344CB8AC3E}">
        <p14:creationId xmlns:p14="http://schemas.microsoft.com/office/powerpoint/2010/main" val="2240890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EB0B32-818B-496D-8807-91C2FD8A15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Changes to lunches and an exciting trip announcement.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1E3DDFB-0DC1-4F83-8684-F69E4ECFDF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13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C8AC2-36EE-417D-A1A0-60CEE6C4F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Lunches – from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CA281-2680-4F2F-88B5-A13666DCF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From today, we will re-introduce bands for lunches </a:t>
            </a:r>
          </a:p>
          <a:p>
            <a:r>
              <a:rPr lang="en-GB" dirty="0"/>
              <a:t>You will make your usual lunch choices in the morning</a:t>
            </a:r>
          </a:p>
          <a:p>
            <a:r>
              <a:rPr lang="en-GB" dirty="0"/>
              <a:t>At lunch, you will then be lined up based on your choices. </a:t>
            </a:r>
          </a:p>
          <a:p>
            <a:r>
              <a:rPr lang="en-GB" dirty="0"/>
              <a:t>When arriving at the hall, your teacher will direct you to sit if you have a packed lunch, or go to the cold queue if you are having cold. </a:t>
            </a:r>
          </a:p>
          <a:p>
            <a:r>
              <a:rPr lang="en-GB" dirty="0"/>
              <a:t>Then your teacher will give you your bands for the hot queue – </a:t>
            </a:r>
          </a:p>
          <a:p>
            <a:r>
              <a:rPr lang="en-GB" dirty="0"/>
              <a:t>Red = Hot main </a:t>
            </a:r>
          </a:p>
          <a:p>
            <a:r>
              <a:rPr lang="en-GB" dirty="0"/>
              <a:t>Green = Hot main vegetarian </a:t>
            </a:r>
          </a:p>
          <a:p>
            <a:r>
              <a:rPr lang="en-GB" dirty="0"/>
              <a:t>Yellow = Jacket Potato </a:t>
            </a:r>
          </a:p>
          <a:p>
            <a:r>
              <a:rPr lang="en-GB" dirty="0"/>
              <a:t>You will then exchange your band with the kitchen staff for your meal. </a:t>
            </a:r>
          </a:p>
        </p:txBody>
      </p:sp>
    </p:spTree>
    <p:extLst>
      <p:ext uri="{BB962C8B-B14F-4D97-AF65-F5344CB8AC3E}">
        <p14:creationId xmlns:p14="http://schemas.microsoft.com/office/powerpoint/2010/main" val="4013266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9F5AF-AF81-4484-8B59-F08652E20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Lunches – important rules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FFA03-7EA4-4D6A-BC96-F34315D1F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 not swap your band with anyone</a:t>
            </a:r>
          </a:p>
          <a:p>
            <a:r>
              <a:rPr lang="en-GB" dirty="0"/>
              <a:t>Keep it safe and hand it in to the lunch staff – if you do not have it, you will not get your lunch until it has been worked out what you were meant to have. </a:t>
            </a:r>
          </a:p>
          <a:p>
            <a:r>
              <a:rPr lang="en-GB" dirty="0"/>
              <a:t>Continue with the excellent eating – this weeks main focus is staying in your seat! </a:t>
            </a:r>
          </a:p>
        </p:txBody>
      </p:sp>
    </p:spTree>
    <p:extLst>
      <p:ext uri="{BB962C8B-B14F-4D97-AF65-F5344CB8AC3E}">
        <p14:creationId xmlns:p14="http://schemas.microsoft.com/office/powerpoint/2010/main" val="673481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8353F-F6E4-436A-B684-3A7E627EA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exciting announcement…</a:t>
            </a:r>
          </a:p>
        </p:txBody>
      </p:sp>
      <p:pic>
        <p:nvPicPr>
          <p:cNvPr id="1026" name="Picture 2" descr="Old Hunstanton Beach - Beach in Old Hunstanton, Hunstanton - North Norfolk">
            <a:extLst>
              <a:ext uri="{FF2B5EF4-FFF2-40B4-BE49-F238E27FC236}">
                <a16:creationId xmlns:a16="http://schemas.microsoft.com/office/drawing/2014/main" id="{B76A2225-277E-48AE-B15E-DDDED3678A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73" y="2503126"/>
            <a:ext cx="2755392" cy="160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 is for Hunstanton | Visit Norfolk">
            <a:extLst>
              <a:ext uri="{FF2B5EF4-FFF2-40B4-BE49-F238E27FC236}">
                <a16:creationId xmlns:a16="http://schemas.microsoft.com/office/drawing/2014/main" id="{AA973A9B-AC35-4EE0-B52F-2CB8362ED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73" y="4494740"/>
            <a:ext cx="2755392" cy="189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LD HUNSTANTON BEACH: All You Need to Know BEFORE You Go (with Photos)">
            <a:extLst>
              <a:ext uri="{FF2B5EF4-FFF2-40B4-BE49-F238E27FC236}">
                <a16:creationId xmlns:a16="http://schemas.microsoft.com/office/drawing/2014/main" id="{EC89344F-2F19-4C7B-BB8F-08775C83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451" y="2503126"/>
            <a:ext cx="2633870" cy="388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5 best Norfolk beaches to visit in your motorhome or caravan - Travel -  New &amp; Used Caravans &amp; Caravanning Reviews - Out and About Live">
            <a:extLst>
              <a:ext uri="{FF2B5EF4-FFF2-40B4-BE49-F238E27FC236}">
                <a16:creationId xmlns:a16="http://schemas.microsoft.com/office/drawing/2014/main" id="{F1D6EDCD-EC2F-41AE-881E-5AA48B2EC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407" y="2503127"/>
            <a:ext cx="4146331" cy="175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unstanton Beach on AboutBritain.com">
            <a:extLst>
              <a:ext uri="{FF2B5EF4-FFF2-40B4-BE49-F238E27FC236}">
                <a16:creationId xmlns:a16="http://schemas.microsoft.com/office/drawing/2014/main" id="{D1815902-CDE0-4740-B786-7A6C99A7B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790" y="4419009"/>
            <a:ext cx="4146330" cy="197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347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5D3A0-EBC8-40F5-8DF3-A98E65365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June or July we will be going on a WHOLE SCHOOL TRIP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E8340-939D-41B7-806D-C8070ADAA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will ALL be going to Hunstanton for the day. </a:t>
            </a:r>
          </a:p>
          <a:p>
            <a:r>
              <a:rPr lang="en-GB" dirty="0"/>
              <a:t>This trip will be FREE to all pupils too.</a:t>
            </a:r>
          </a:p>
          <a:p>
            <a:r>
              <a:rPr lang="en-GB" dirty="0"/>
              <a:t>In order to make this happen, we will be doing lots of fundraising ideas over the next couple of months.</a:t>
            </a:r>
          </a:p>
          <a:p>
            <a:r>
              <a:rPr lang="en-GB" dirty="0"/>
              <a:t>Now it is over to you and your teachers to come up with ideas. </a:t>
            </a:r>
          </a:p>
          <a:p>
            <a:r>
              <a:rPr lang="en-GB" dirty="0"/>
              <a:t>The more money your class raise, the more they get to do. </a:t>
            </a:r>
          </a:p>
          <a:p>
            <a:r>
              <a:rPr lang="en-GB" dirty="0"/>
              <a:t>Each class must raise £200 in order for the trip to happen.</a:t>
            </a:r>
          </a:p>
          <a:p>
            <a:r>
              <a:rPr lang="en-GB" dirty="0"/>
              <a:t>Any more than this – the more fun things your day has! </a:t>
            </a:r>
          </a:p>
        </p:txBody>
      </p:sp>
    </p:spTree>
    <p:extLst>
      <p:ext uri="{BB962C8B-B14F-4D97-AF65-F5344CB8AC3E}">
        <p14:creationId xmlns:p14="http://schemas.microsoft.com/office/powerpoint/2010/main" val="13165497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1714</TotalTime>
  <Words>385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 Boardroom</vt:lpstr>
      <vt:lpstr>Beck Row Attendance –11th – 15th March 2024</vt:lpstr>
      <vt:lpstr>Beck Row Attendance –11th – 15th March 2024</vt:lpstr>
      <vt:lpstr>In joint 2nd place…</vt:lpstr>
      <vt:lpstr>This weeks winners…</vt:lpstr>
      <vt:lpstr>Changes to lunches and an exciting trip announcement. </vt:lpstr>
      <vt:lpstr>Lunches – from today</vt:lpstr>
      <vt:lpstr>Lunches – important rules </vt:lpstr>
      <vt:lpstr>An exciting announcement…</vt:lpstr>
      <vt:lpstr>In June or July we will be going on a WHOLE SCHOOL TRIP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Beck Row Attendance – 13th – 17th November 2023</dc:title>
  <dc:creator>Ryan Thomas (Staff – Beck Row Academy)</dc:creator>
  <cp:lastModifiedBy>Ryan Thomas (Staff – Beck Row Academy)</cp:lastModifiedBy>
  <cp:revision>12</cp:revision>
  <dcterms:created xsi:type="dcterms:W3CDTF">2023-11-19T06:11:08Z</dcterms:created>
  <dcterms:modified xsi:type="dcterms:W3CDTF">2024-03-16T13:40:27Z</dcterms:modified>
</cp:coreProperties>
</file>