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t>3/4/2024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605E5-207A-4127-A85E-ACBF7A54926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Beck Row Attendance –26</a:t>
            </a:r>
            <a:r>
              <a:rPr lang="en-GB" baseline="30000" dirty="0"/>
              <a:t>th</a:t>
            </a:r>
            <a:r>
              <a:rPr lang="en-GB" dirty="0"/>
              <a:t> February – 1</a:t>
            </a:r>
            <a:r>
              <a:rPr lang="en-GB" baseline="30000" dirty="0"/>
              <a:t>st</a:t>
            </a:r>
            <a:r>
              <a:rPr lang="en-GB" dirty="0"/>
              <a:t> March 2024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3618FAB-30D5-4EEF-BC92-A133FAF8BFE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63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4B3C18-7FDF-4CB7-A696-A8AC1E03A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Attendance – 26</a:t>
            </a:r>
            <a:r>
              <a:rPr lang="en-GB" baseline="30000" dirty="0"/>
              <a:t>th</a:t>
            </a:r>
            <a:r>
              <a:rPr lang="en-GB" dirty="0"/>
              <a:t> February – 1</a:t>
            </a:r>
            <a:r>
              <a:rPr lang="en-GB" baseline="30000" dirty="0"/>
              <a:t>st</a:t>
            </a:r>
            <a:r>
              <a:rPr lang="en-GB" dirty="0"/>
              <a:t> March 2024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2618F9-A980-43AF-90D5-5C89C2F3B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10 – Dahl – 85% </a:t>
            </a:r>
          </a:p>
          <a:p>
            <a:r>
              <a:rPr lang="en-GB" dirty="0"/>
              <a:t>9 – Rowling – 87% </a:t>
            </a:r>
          </a:p>
          <a:p>
            <a:r>
              <a:rPr lang="en-GB" dirty="0"/>
              <a:t>8 – Rosen – 92% </a:t>
            </a:r>
          </a:p>
          <a:p>
            <a:r>
              <a:rPr lang="en-GB" dirty="0"/>
              <a:t>7 – Donaldson – 92% </a:t>
            </a:r>
          </a:p>
          <a:p>
            <a:r>
              <a:rPr lang="en-GB" dirty="0"/>
              <a:t>6 – Morpurgo – 93%</a:t>
            </a:r>
          </a:p>
          <a:p>
            <a:r>
              <a:rPr lang="en-GB" dirty="0"/>
              <a:t>5 – Jeffers – 96%</a:t>
            </a:r>
          </a:p>
          <a:p>
            <a:r>
              <a:rPr lang="en-GB" dirty="0"/>
              <a:t>4 – Zephaniah – 97%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12387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1D3E89-08CC-4D30-A25E-DBAFABE9D7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 joint 2</a:t>
            </a:r>
            <a:r>
              <a:rPr lang="en-GB" baseline="30000" dirty="0"/>
              <a:t>nd</a:t>
            </a:r>
            <a:r>
              <a:rPr lang="en-GB" dirty="0"/>
              <a:t> place…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F95C0-B7C7-40AF-858A-FB37E67BF8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7200" dirty="0"/>
              <a:t>Cowell and Potter – 98%</a:t>
            </a:r>
          </a:p>
        </p:txBody>
      </p:sp>
    </p:spTree>
    <p:extLst>
      <p:ext uri="{BB962C8B-B14F-4D97-AF65-F5344CB8AC3E}">
        <p14:creationId xmlns:p14="http://schemas.microsoft.com/office/powerpoint/2010/main" val="20749206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58CC11-029E-43C7-9B90-5034A36D3D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weeks winners are (they’re back!….)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1C8B73-4739-4327-86EC-533A5146AF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8000" dirty="0"/>
              <a:t>BLAKE CLASS – 100%!</a:t>
            </a:r>
          </a:p>
        </p:txBody>
      </p:sp>
    </p:spTree>
    <p:extLst>
      <p:ext uri="{BB962C8B-B14F-4D97-AF65-F5344CB8AC3E}">
        <p14:creationId xmlns:p14="http://schemas.microsoft.com/office/powerpoint/2010/main" val="22408903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084DF3-F56F-474F-AF99-C92A5A0868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Excellent Eating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AF185D-088A-475A-8C81-B09E9AD864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Stay in your seat </a:t>
            </a:r>
          </a:p>
          <a:p>
            <a:r>
              <a:rPr lang="en-GB" dirty="0"/>
              <a:t>Hand up if you need help</a:t>
            </a:r>
          </a:p>
          <a:p>
            <a:r>
              <a:rPr lang="en-GB" dirty="0"/>
              <a:t>Not talking with food in your mouth </a:t>
            </a:r>
          </a:p>
          <a:p>
            <a:r>
              <a:rPr lang="en-GB" dirty="0"/>
              <a:t>Chewing with your mouth closed</a:t>
            </a:r>
          </a:p>
          <a:p>
            <a:r>
              <a:rPr lang="en-GB" dirty="0"/>
              <a:t>Using your marvellous manners</a:t>
            </a:r>
          </a:p>
          <a:p>
            <a:r>
              <a:rPr lang="en-GB" dirty="0"/>
              <a:t>Eat using a knife and fork where appropriate</a:t>
            </a:r>
          </a:p>
        </p:txBody>
      </p:sp>
    </p:spTree>
    <p:extLst>
      <p:ext uri="{BB962C8B-B14F-4D97-AF65-F5344CB8AC3E}">
        <p14:creationId xmlns:p14="http://schemas.microsoft.com/office/powerpoint/2010/main" val="21973392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6216C-D839-441B-BE80-FC072C2FFB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Student council – Friday 1</a:t>
            </a:r>
            <a:r>
              <a:rPr lang="en-GB" baseline="30000" dirty="0"/>
              <a:t>st</a:t>
            </a:r>
            <a:r>
              <a:rPr lang="en-GB" dirty="0"/>
              <a:t> March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2E734-0483-4258-B8F1-1BB4F8E719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Some amazing ideas for even more outdoor equipment</a:t>
            </a:r>
          </a:p>
          <a:p>
            <a:r>
              <a:rPr lang="en-GB" dirty="0"/>
              <a:t>Some amazing trip ideas </a:t>
            </a:r>
          </a:p>
          <a:p>
            <a:r>
              <a:rPr lang="en-GB" dirty="0"/>
              <a:t>They will decide on Silver award ‘prize’ ahead of Friday this week</a:t>
            </a:r>
          </a:p>
          <a:p>
            <a:r>
              <a:rPr lang="en-GB" dirty="0"/>
              <a:t>Looking at ideas for new trips</a:t>
            </a:r>
          </a:p>
          <a:p>
            <a:r>
              <a:rPr lang="en-GB" dirty="0"/>
              <a:t>Making some plans for the rooms at Beck Row. </a:t>
            </a:r>
          </a:p>
          <a:p>
            <a:r>
              <a:rPr lang="en-GB" dirty="0"/>
              <a:t>Next meeting will be Thursday 28</a:t>
            </a:r>
            <a:r>
              <a:rPr lang="en-GB" baseline="30000" dirty="0"/>
              <a:t>th</a:t>
            </a:r>
            <a:r>
              <a:rPr lang="en-GB" dirty="0"/>
              <a:t> March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1030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5EDFA8-EA29-4B08-8344-30958B721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This week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2D073-4DF0-490A-9948-67907668AA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Today – photographers around for the website </a:t>
            </a:r>
          </a:p>
          <a:p>
            <a:r>
              <a:rPr lang="en-GB" dirty="0"/>
              <a:t>Wednesday – Visitors from the trust to see once again how amazing we are</a:t>
            </a:r>
          </a:p>
          <a:p>
            <a:r>
              <a:rPr lang="en-GB" dirty="0"/>
              <a:t>Thursday – World Book Day – PJ’s. </a:t>
            </a:r>
          </a:p>
        </p:txBody>
      </p:sp>
    </p:spTree>
    <p:extLst>
      <p:ext uri="{BB962C8B-B14F-4D97-AF65-F5344CB8AC3E}">
        <p14:creationId xmlns:p14="http://schemas.microsoft.com/office/powerpoint/2010/main" val="26055414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108</TotalTime>
  <Words>206</Words>
  <Application>Microsoft Office PowerPoint</Application>
  <PresentationFormat>Widescreen</PresentationFormat>
  <Paragraphs>31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 Boardroom</vt:lpstr>
      <vt:lpstr>Beck Row Attendance –26th February – 1st March 2024</vt:lpstr>
      <vt:lpstr>Attendance – 26th February – 1st March 2024</vt:lpstr>
      <vt:lpstr>In joint 2nd place…</vt:lpstr>
      <vt:lpstr>This weeks winners are (they’re back!….)</vt:lpstr>
      <vt:lpstr>Excellent Eating </vt:lpstr>
      <vt:lpstr>Student council – Friday 1st March </vt:lpstr>
      <vt:lpstr>This week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Beck Row Attendance – 13th – 17th November 2023</dc:title>
  <dc:creator>Ryan Thomas (Staff – Beck Row Academy)</dc:creator>
  <cp:lastModifiedBy>Ryan Thomas (Staff – Beck Row Academy)</cp:lastModifiedBy>
  <cp:revision>4</cp:revision>
  <dcterms:created xsi:type="dcterms:W3CDTF">2023-11-19T06:11:08Z</dcterms:created>
  <dcterms:modified xsi:type="dcterms:W3CDTF">2024-03-04T10:05:00Z</dcterms:modified>
</cp:coreProperties>
</file>