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05E5-207A-4127-A85E-ACBF7A54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Beck Row Attendance –26</a:t>
            </a:r>
            <a:r>
              <a:rPr lang="en-GB" baseline="30000" dirty="0"/>
              <a:t>th</a:t>
            </a:r>
            <a:r>
              <a:rPr lang="en-GB" dirty="0"/>
              <a:t> February – 1</a:t>
            </a:r>
            <a:r>
              <a:rPr lang="en-GB" baseline="30000" dirty="0"/>
              <a:t>st</a:t>
            </a:r>
            <a:r>
              <a:rPr lang="en-GB" dirty="0"/>
              <a:t> March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8FAB-30D5-4EEF-BC92-A133FAF8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6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 – 26</a:t>
            </a:r>
            <a:r>
              <a:rPr lang="en-GB" baseline="30000" dirty="0"/>
              <a:t>th</a:t>
            </a:r>
            <a:r>
              <a:rPr lang="en-GB" dirty="0"/>
              <a:t> February – 1</a:t>
            </a:r>
            <a:r>
              <a:rPr lang="en-GB" baseline="30000" dirty="0"/>
              <a:t>st</a:t>
            </a:r>
            <a:r>
              <a:rPr lang="en-GB" dirty="0"/>
              <a:t> March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Dahl – 85% </a:t>
            </a:r>
          </a:p>
          <a:p>
            <a:r>
              <a:rPr lang="en-GB" dirty="0"/>
              <a:t>9 – Rowling – 87% </a:t>
            </a:r>
          </a:p>
          <a:p>
            <a:r>
              <a:rPr lang="en-GB" dirty="0"/>
              <a:t>8 – Rosen – 92% </a:t>
            </a:r>
          </a:p>
          <a:p>
            <a:r>
              <a:rPr lang="en-GB" dirty="0"/>
              <a:t>7 – Donaldson – 92% </a:t>
            </a:r>
          </a:p>
          <a:p>
            <a:r>
              <a:rPr lang="en-GB" dirty="0"/>
              <a:t>6 – Morpurgo – 93%</a:t>
            </a:r>
          </a:p>
          <a:p>
            <a:r>
              <a:rPr lang="en-GB" dirty="0"/>
              <a:t>5 – Jeffers – 96%</a:t>
            </a:r>
          </a:p>
          <a:p>
            <a:r>
              <a:rPr lang="en-GB" dirty="0"/>
              <a:t>4 – Zephaniah – 97%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joint 2</a:t>
            </a:r>
            <a:r>
              <a:rPr lang="en-GB" baseline="30000" dirty="0"/>
              <a:t>nd</a:t>
            </a:r>
            <a:r>
              <a:rPr lang="en-GB" dirty="0"/>
              <a:t> place…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Cowell and Potter – 98%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8CC11-029E-43C7-9B90-5034A36D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weeks winners are (they’re back!….)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C8B73-4739-4327-86EC-533A5146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BLAKE CLASS – 100%!</a:t>
            </a:r>
          </a:p>
        </p:txBody>
      </p:sp>
    </p:spTree>
    <p:extLst>
      <p:ext uri="{BB962C8B-B14F-4D97-AF65-F5344CB8AC3E}">
        <p14:creationId xmlns:p14="http://schemas.microsoft.com/office/powerpoint/2010/main" val="224089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4DF3-F56F-474F-AF99-C92A5A086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Excellent Eating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F185D-088A-475A-8C81-B09E9AD86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Stay in your seat </a:t>
            </a:r>
          </a:p>
          <a:p>
            <a:r>
              <a:rPr lang="en-GB" dirty="0"/>
              <a:t>Hand up if you need help</a:t>
            </a:r>
          </a:p>
          <a:p>
            <a:r>
              <a:rPr lang="en-GB" dirty="0"/>
              <a:t>Not talking with food in your mouth </a:t>
            </a:r>
          </a:p>
          <a:p>
            <a:r>
              <a:rPr lang="en-GB" dirty="0"/>
              <a:t>Chewing with your mouth closed</a:t>
            </a:r>
          </a:p>
          <a:p>
            <a:r>
              <a:rPr lang="en-GB" dirty="0"/>
              <a:t>Using your marvellous manners</a:t>
            </a:r>
          </a:p>
          <a:p>
            <a:r>
              <a:rPr lang="en-GB" dirty="0"/>
              <a:t>Eat using a knife and fork where appropriate</a:t>
            </a:r>
          </a:p>
        </p:txBody>
      </p:sp>
    </p:spTree>
    <p:extLst>
      <p:ext uri="{BB962C8B-B14F-4D97-AF65-F5344CB8AC3E}">
        <p14:creationId xmlns:p14="http://schemas.microsoft.com/office/powerpoint/2010/main" val="219733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6216C-D839-441B-BE80-FC072C2F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council – Friday 1</a:t>
            </a:r>
            <a:r>
              <a:rPr lang="en-GB" baseline="30000" dirty="0"/>
              <a:t>st</a:t>
            </a:r>
            <a:r>
              <a:rPr lang="en-GB" dirty="0"/>
              <a:t> March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2E734-0483-4258-B8F1-1BB4F8E71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amazing ideas for even more outdoor equipment</a:t>
            </a:r>
          </a:p>
          <a:p>
            <a:r>
              <a:rPr lang="en-GB" dirty="0"/>
              <a:t>Some amazing trip ideas </a:t>
            </a:r>
          </a:p>
          <a:p>
            <a:r>
              <a:rPr lang="en-GB" dirty="0"/>
              <a:t>They will decide on Silver award ‘prize’ ahead of Friday this week</a:t>
            </a:r>
          </a:p>
          <a:p>
            <a:r>
              <a:rPr lang="en-GB" dirty="0"/>
              <a:t>Looking at ideas for new trips</a:t>
            </a:r>
          </a:p>
          <a:p>
            <a:r>
              <a:rPr lang="en-GB" dirty="0"/>
              <a:t>Making some plans for the rooms at Beck Row. </a:t>
            </a:r>
          </a:p>
          <a:p>
            <a:r>
              <a:rPr lang="en-GB" dirty="0"/>
              <a:t>Next meeting will be Thursday 28</a:t>
            </a:r>
            <a:r>
              <a:rPr lang="en-GB" baseline="30000" dirty="0"/>
              <a:t>th</a:t>
            </a:r>
            <a:r>
              <a:rPr lang="en-GB" dirty="0"/>
              <a:t> March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3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EDFA8-EA29-4B08-8344-30958B721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week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2D073-4DF0-490A-9948-67907668A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– photographers around for the website </a:t>
            </a:r>
          </a:p>
          <a:p>
            <a:r>
              <a:rPr lang="en-GB" dirty="0"/>
              <a:t>Wednesday – Visitors from the trust to see once again how amazing we are</a:t>
            </a:r>
          </a:p>
          <a:p>
            <a:r>
              <a:rPr lang="en-GB" dirty="0"/>
              <a:t>Thursday – World Book Day – PJ’s. </a:t>
            </a:r>
          </a:p>
        </p:txBody>
      </p:sp>
    </p:spTree>
    <p:extLst>
      <p:ext uri="{BB962C8B-B14F-4D97-AF65-F5344CB8AC3E}">
        <p14:creationId xmlns:p14="http://schemas.microsoft.com/office/powerpoint/2010/main" val="260554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108</TotalTime>
  <Words>206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Beck Row Attendance –26th February – 1st March 2024</vt:lpstr>
      <vt:lpstr>Attendance – 26th February – 1st March 2024</vt:lpstr>
      <vt:lpstr>In joint 2nd place…</vt:lpstr>
      <vt:lpstr>This weeks winners are (they’re back!….)</vt:lpstr>
      <vt:lpstr>Excellent Eating </vt:lpstr>
      <vt:lpstr>Student council – Friday 1st March </vt:lpstr>
      <vt:lpstr>This week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4</cp:revision>
  <dcterms:created xsi:type="dcterms:W3CDTF">2023-11-19T06:11:08Z</dcterms:created>
  <dcterms:modified xsi:type="dcterms:W3CDTF">2024-03-04T10:05:00Z</dcterms:modified>
</cp:coreProperties>
</file>