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3/10/2024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3/10/2024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3/10/2024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3/10/2024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3/10/2024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3/10/2024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3/10/2024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3/10/2024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3/10/2024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3/10/2024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3/10/2024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3/10/2024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3/10/2024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3/10/2024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3/10/2024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3/10/2024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3/10/2024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3/10/2024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605E5-207A-4127-A85E-ACBF7A549262}"/>
              </a:ext>
            </a:extLst>
          </p:cNvPr>
          <p:cNvSpPr>
            <a:spLocks noGrp="1"/>
          </p:cNvSpPr>
          <p:nvPr>
            <p:ph type="ctrTitle"/>
          </p:nvPr>
        </p:nvSpPr>
        <p:spPr/>
        <p:txBody>
          <a:bodyPr/>
          <a:lstStyle/>
          <a:p>
            <a:r>
              <a:rPr lang="en-GB" dirty="0"/>
              <a:t>Beck Row Attendance –4</a:t>
            </a:r>
            <a:r>
              <a:rPr lang="en-GB" baseline="30000" dirty="0"/>
              <a:t>th</a:t>
            </a:r>
            <a:r>
              <a:rPr lang="en-GB" dirty="0"/>
              <a:t> – 8th March 2024</a:t>
            </a:r>
          </a:p>
        </p:txBody>
      </p:sp>
      <p:sp>
        <p:nvSpPr>
          <p:cNvPr id="3" name="Subtitle 2">
            <a:extLst>
              <a:ext uri="{FF2B5EF4-FFF2-40B4-BE49-F238E27FC236}">
                <a16:creationId xmlns:a16="http://schemas.microsoft.com/office/drawing/2014/main" id="{F3618FAB-30D5-4EEF-BC92-A133FAF8BFE6}"/>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475863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B3C18-7FDF-4CB7-A696-A8AC1E03A894}"/>
              </a:ext>
            </a:extLst>
          </p:cNvPr>
          <p:cNvSpPr>
            <a:spLocks noGrp="1"/>
          </p:cNvSpPr>
          <p:nvPr>
            <p:ph type="title"/>
          </p:nvPr>
        </p:nvSpPr>
        <p:spPr/>
        <p:txBody>
          <a:bodyPr/>
          <a:lstStyle/>
          <a:p>
            <a:r>
              <a:rPr lang="en-GB" dirty="0"/>
              <a:t>Beck Row Attendance –4</a:t>
            </a:r>
            <a:r>
              <a:rPr lang="en-GB" baseline="30000" dirty="0"/>
              <a:t>th</a:t>
            </a:r>
            <a:r>
              <a:rPr lang="en-GB" dirty="0"/>
              <a:t> – 8th March 2024</a:t>
            </a:r>
          </a:p>
        </p:txBody>
      </p:sp>
      <p:sp>
        <p:nvSpPr>
          <p:cNvPr id="3" name="Content Placeholder 2">
            <a:extLst>
              <a:ext uri="{FF2B5EF4-FFF2-40B4-BE49-F238E27FC236}">
                <a16:creationId xmlns:a16="http://schemas.microsoft.com/office/drawing/2014/main" id="{2F2618F9-A980-43AF-90D5-5C89C2F3B902}"/>
              </a:ext>
            </a:extLst>
          </p:cNvPr>
          <p:cNvSpPr>
            <a:spLocks noGrp="1"/>
          </p:cNvSpPr>
          <p:nvPr>
            <p:ph idx="1"/>
          </p:nvPr>
        </p:nvSpPr>
        <p:spPr/>
        <p:txBody>
          <a:bodyPr/>
          <a:lstStyle/>
          <a:p>
            <a:r>
              <a:rPr lang="en-GB" dirty="0"/>
              <a:t>=9 – Dahl – 91% </a:t>
            </a:r>
          </a:p>
          <a:p>
            <a:r>
              <a:rPr lang="en-GB" dirty="0"/>
              <a:t>=9 – Jeffers – 91% </a:t>
            </a:r>
          </a:p>
          <a:p>
            <a:r>
              <a:rPr lang="en-GB" dirty="0"/>
              <a:t>8 – Zephaniah – 92% </a:t>
            </a:r>
          </a:p>
          <a:p>
            <a:r>
              <a:rPr lang="en-GB" dirty="0"/>
              <a:t>7 – Rosen – 93% </a:t>
            </a:r>
          </a:p>
          <a:p>
            <a:r>
              <a:rPr lang="en-GB" dirty="0"/>
              <a:t>=4 – Morpurgo – 95%</a:t>
            </a:r>
          </a:p>
          <a:p>
            <a:r>
              <a:rPr lang="en-GB" dirty="0"/>
              <a:t>=4 – Donaldson – 95%</a:t>
            </a:r>
          </a:p>
          <a:p>
            <a:r>
              <a:rPr lang="en-GB" dirty="0"/>
              <a:t>=4 – Rowling – 95% </a:t>
            </a:r>
          </a:p>
          <a:p>
            <a:endParaRPr lang="en-GB" dirty="0"/>
          </a:p>
        </p:txBody>
      </p:sp>
    </p:spTree>
    <p:extLst>
      <p:ext uri="{BB962C8B-B14F-4D97-AF65-F5344CB8AC3E}">
        <p14:creationId xmlns:p14="http://schemas.microsoft.com/office/powerpoint/2010/main" val="2841238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D3E89-08CC-4D30-A25E-DBAFABE9D796}"/>
              </a:ext>
            </a:extLst>
          </p:cNvPr>
          <p:cNvSpPr>
            <a:spLocks noGrp="1"/>
          </p:cNvSpPr>
          <p:nvPr>
            <p:ph type="title"/>
          </p:nvPr>
        </p:nvSpPr>
        <p:spPr/>
        <p:txBody>
          <a:bodyPr/>
          <a:lstStyle/>
          <a:p>
            <a:r>
              <a:rPr lang="en-GB" dirty="0"/>
              <a:t>In joint 2</a:t>
            </a:r>
            <a:r>
              <a:rPr lang="en-GB" baseline="30000" dirty="0"/>
              <a:t>nd</a:t>
            </a:r>
            <a:r>
              <a:rPr lang="en-GB" dirty="0"/>
              <a:t> place…</a:t>
            </a:r>
          </a:p>
        </p:txBody>
      </p:sp>
      <p:sp>
        <p:nvSpPr>
          <p:cNvPr id="3" name="Content Placeholder 2">
            <a:extLst>
              <a:ext uri="{FF2B5EF4-FFF2-40B4-BE49-F238E27FC236}">
                <a16:creationId xmlns:a16="http://schemas.microsoft.com/office/drawing/2014/main" id="{B35F95C0-B7C7-40AF-858A-FB37E67BF8E4}"/>
              </a:ext>
            </a:extLst>
          </p:cNvPr>
          <p:cNvSpPr>
            <a:spLocks noGrp="1"/>
          </p:cNvSpPr>
          <p:nvPr>
            <p:ph idx="1"/>
          </p:nvPr>
        </p:nvSpPr>
        <p:spPr/>
        <p:txBody>
          <a:bodyPr>
            <a:normAutofit/>
          </a:bodyPr>
          <a:lstStyle/>
          <a:p>
            <a:r>
              <a:rPr lang="en-GB" sz="7200" dirty="0"/>
              <a:t>Cowell and Potter – 97%</a:t>
            </a:r>
          </a:p>
        </p:txBody>
      </p:sp>
    </p:spTree>
    <p:extLst>
      <p:ext uri="{BB962C8B-B14F-4D97-AF65-F5344CB8AC3E}">
        <p14:creationId xmlns:p14="http://schemas.microsoft.com/office/powerpoint/2010/main" val="2074920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8CC11-029E-43C7-9B90-5034A36D3DFC}"/>
              </a:ext>
            </a:extLst>
          </p:cNvPr>
          <p:cNvSpPr>
            <a:spLocks noGrp="1"/>
          </p:cNvSpPr>
          <p:nvPr>
            <p:ph type="title"/>
          </p:nvPr>
        </p:nvSpPr>
        <p:spPr/>
        <p:txBody>
          <a:bodyPr/>
          <a:lstStyle/>
          <a:p>
            <a:r>
              <a:rPr lang="en-GB" dirty="0"/>
              <a:t>This weeks winners…</a:t>
            </a:r>
          </a:p>
        </p:txBody>
      </p:sp>
      <p:sp>
        <p:nvSpPr>
          <p:cNvPr id="3" name="Content Placeholder 2">
            <a:extLst>
              <a:ext uri="{FF2B5EF4-FFF2-40B4-BE49-F238E27FC236}">
                <a16:creationId xmlns:a16="http://schemas.microsoft.com/office/drawing/2014/main" id="{401C8B73-4739-4327-86EC-533A5146AFC3}"/>
              </a:ext>
            </a:extLst>
          </p:cNvPr>
          <p:cNvSpPr>
            <a:spLocks noGrp="1"/>
          </p:cNvSpPr>
          <p:nvPr>
            <p:ph idx="1"/>
          </p:nvPr>
        </p:nvSpPr>
        <p:spPr/>
        <p:txBody>
          <a:bodyPr>
            <a:normAutofit/>
          </a:bodyPr>
          <a:lstStyle/>
          <a:p>
            <a:r>
              <a:rPr lang="en-GB" sz="8000" dirty="0"/>
              <a:t>BLAKE CLASS – 98%!</a:t>
            </a:r>
          </a:p>
        </p:txBody>
      </p:sp>
    </p:spTree>
    <p:extLst>
      <p:ext uri="{BB962C8B-B14F-4D97-AF65-F5344CB8AC3E}">
        <p14:creationId xmlns:p14="http://schemas.microsoft.com/office/powerpoint/2010/main" val="2240890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C8AC2-36EE-417D-A1A0-60CEE6C4FDC1}"/>
              </a:ext>
            </a:extLst>
          </p:cNvPr>
          <p:cNvSpPr>
            <a:spLocks noGrp="1"/>
          </p:cNvSpPr>
          <p:nvPr>
            <p:ph type="title"/>
          </p:nvPr>
        </p:nvSpPr>
        <p:spPr/>
        <p:txBody>
          <a:bodyPr/>
          <a:lstStyle/>
          <a:p>
            <a:r>
              <a:rPr lang="en-GB" dirty="0"/>
              <a:t>Attendance reminder </a:t>
            </a:r>
          </a:p>
        </p:txBody>
      </p:sp>
      <p:sp>
        <p:nvSpPr>
          <p:cNvPr id="3" name="Content Placeholder 2">
            <a:extLst>
              <a:ext uri="{FF2B5EF4-FFF2-40B4-BE49-F238E27FC236}">
                <a16:creationId xmlns:a16="http://schemas.microsoft.com/office/drawing/2014/main" id="{06CCA281-2680-4F2F-88B5-A13666DCF622}"/>
              </a:ext>
            </a:extLst>
          </p:cNvPr>
          <p:cNvSpPr>
            <a:spLocks noGrp="1"/>
          </p:cNvSpPr>
          <p:nvPr>
            <p:ph idx="1"/>
          </p:nvPr>
        </p:nvSpPr>
        <p:spPr/>
        <p:txBody>
          <a:bodyPr/>
          <a:lstStyle/>
          <a:p>
            <a:r>
              <a:rPr lang="en-GB" dirty="0"/>
              <a:t>Each week you are in 100%, you get a ‘raffle ticket’. </a:t>
            </a:r>
          </a:p>
          <a:p>
            <a:r>
              <a:rPr lang="en-GB" dirty="0"/>
              <a:t>At the end of each term, in assembly, 5 tickets will be drawn to win a £10 voucher. </a:t>
            </a:r>
          </a:p>
          <a:p>
            <a:r>
              <a:rPr lang="en-GB" dirty="0"/>
              <a:t>If your class has the highest attendance each week, you will get an extra 5 minutes break time and take care of the Beck Row bear. </a:t>
            </a:r>
          </a:p>
        </p:txBody>
      </p:sp>
    </p:spTree>
    <p:extLst>
      <p:ext uri="{BB962C8B-B14F-4D97-AF65-F5344CB8AC3E}">
        <p14:creationId xmlns:p14="http://schemas.microsoft.com/office/powerpoint/2010/main" val="4013266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40083-C06B-4E64-9696-82D305BB5017}"/>
              </a:ext>
            </a:extLst>
          </p:cNvPr>
          <p:cNvSpPr>
            <a:spLocks noGrp="1"/>
          </p:cNvSpPr>
          <p:nvPr>
            <p:ph type="title"/>
          </p:nvPr>
        </p:nvSpPr>
        <p:spPr/>
        <p:txBody>
          <a:bodyPr/>
          <a:lstStyle/>
          <a:p>
            <a:r>
              <a:rPr lang="en-GB" dirty="0"/>
              <a:t>Silver Award </a:t>
            </a:r>
          </a:p>
        </p:txBody>
      </p:sp>
      <p:sp>
        <p:nvSpPr>
          <p:cNvPr id="3" name="Content Placeholder 2">
            <a:extLst>
              <a:ext uri="{FF2B5EF4-FFF2-40B4-BE49-F238E27FC236}">
                <a16:creationId xmlns:a16="http://schemas.microsoft.com/office/drawing/2014/main" id="{CC3FF14F-1C27-4C60-AB92-FDB4FCFA2D1D}"/>
              </a:ext>
            </a:extLst>
          </p:cNvPr>
          <p:cNvSpPr>
            <a:spLocks noGrp="1"/>
          </p:cNvSpPr>
          <p:nvPr>
            <p:ph idx="1"/>
          </p:nvPr>
        </p:nvSpPr>
        <p:spPr/>
        <p:txBody>
          <a:bodyPr/>
          <a:lstStyle/>
          <a:p>
            <a:r>
              <a:rPr lang="en-GB" dirty="0"/>
              <a:t>As announced on Friday…</a:t>
            </a:r>
          </a:p>
          <a:p>
            <a:r>
              <a:rPr lang="en-GB" dirty="0"/>
              <a:t>When you receive a silver award, you will then get – </a:t>
            </a:r>
          </a:p>
          <a:p>
            <a:r>
              <a:rPr lang="en-GB" dirty="0"/>
              <a:t>A silver award badge </a:t>
            </a:r>
          </a:p>
          <a:p>
            <a:r>
              <a:rPr lang="en-GB" dirty="0"/>
              <a:t>A non-uniform day on the last day of term </a:t>
            </a:r>
          </a:p>
          <a:p>
            <a:r>
              <a:rPr lang="en-GB" dirty="0"/>
              <a:t>A half an hour break time at 2.30pm on the last day of term</a:t>
            </a:r>
          </a:p>
          <a:p>
            <a:r>
              <a:rPr lang="en-GB" dirty="0"/>
              <a:t>5 additional ‘sustained excellence’ dojos </a:t>
            </a:r>
          </a:p>
          <a:p>
            <a:endParaRPr lang="en-GB" dirty="0"/>
          </a:p>
        </p:txBody>
      </p:sp>
    </p:spTree>
    <p:extLst>
      <p:ext uri="{BB962C8B-B14F-4D97-AF65-F5344CB8AC3E}">
        <p14:creationId xmlns:p14="http://schemas.microsoft.com/office/powerpoint/2010/main" val="3269205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8AB90-05E1-46CE-9AF2-3AFE414AB1B7}"/>
              </a:ext>
            </a:extLst>
          </p:cNvPr>
          <p:cNvSpPr>
            <a:spLocks noGrp="1"/>
          </p:cNvSpPr>
          <p:nvPr>
            <p:ph type="title"/>
          </p:nvPr>
        </p:nvSpPr>
        <p:spPr/>
        <p:txBody>
          <a:bodyPr/>
          <a:lstStyle/>
          <a:p>
            <a:r>
              <a:rPr lang="en-GB" dirty="0"/>
              <a:t>Comic relief this Friday </a:t>
            </a:r>
          </a:p>
        </p:txBody>
      </p:sp>
      <p:sp>
        <p:nvSpPr>
          <p:cNvPr id="3" name="Content Placeholder 2">
            <a:extLst>
              <a:ext uri="{FF2B5EF4-FFF2-40B4-BE49-F238E27FC236}">
                <a16:creationId xmlns:a16="http://schemas.microsoft.com/office/drawing/2014/main" id="{47F05E40-DC08-447D-9DBC-92B40DF69F78}"/>
              </a:ext>
            </a:extLst>
          </p:cNvPr>
          <p:cNvSpPr>
            <a:spLocks noGrp="1"/>
          </p:cNvSpPr>
          <p:nvPr>
            <p:ph idx="1"/>
          </p:nvPr>
        </p:nvSpPr>
        <p:spPr/>
        <p:txBody>
          <a:bodyPr/>
          <a:lstStyle/>
          <a:p>
            <a:r>
              <a:rPr lang="en-GB" dirty="0"/>
              <a:t>Wear something RED on Friday. </a:t>
            </a:r>
          </a:p>
          <a:p>
            <a:r>
              <a:rPr lang="en-GB" dirty="0"/>
              <a:t>Donate in cash or online to Comic Relief </a:t>
            </a:r>
          </a:p>
          <a:p>
            <a:r>
              <a:rPr lang="en-GB" dirty="0"/>
              <a:t>Comic Relief began in 1985. The main aim is to help the very poorest people in the world and those who had been treated unfairly due to war or the way their country was run by their government. The money that was raised would be used to improve people's lives.</a:t>
            </a:r>
          </a:p>
        </p:txBody>
      </p:sp>
    </p:spTree>
    <p:extLst>
      <p:ext uri="{BB962C8B-B14F-4D97-AF65-F5344CB8AC3E}">
        <p14:creationId xmlns:p14="http://schemas.microsoft.com/office/powerpoint/2010/main" val="399940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DB724-4D68-4A92-95E6-148907B03BF1}"/>
              </a:ext>
            </a:extLst>
          </p:cNvPr>
          <p:cNvSpPr>
            <a:spLocks noGrp="1"/>
          </p:cNvSpPr>
          <p:nvPr>
            <p:ph type="title"/>
          </p:nvPr>
        </p:nvSpPr>
        <p:spPr/>
        <p:txBody>
          <a:bodyPr/>
          <a:lstStyle/>
          <a:p>
            <a:r>
              <a:rPr lang="en-GB" dirty="0"/>
              <a:t>Thank you</a:t>
            </a:r>
          </a:p>
        </p:txBody>
      </p:sp>
      <p:sp>
        <p:nvSpPr>
          <p:cNvPr id="3" name="Content Placeholder 2">
            <a:extLst>
              <a:ext uri="{FF2B5EF4-FFF2-40B4-BE49-F238E27FC236}">
                <a16:creationId xmlns:a16="http://schemas.microsoft.com/office/drawing/2014/main" id="{D1C48D54-2BC4-4936-AAF7-D28671A262D8}"/>
              </a:ext>
            </a:extLst>
          </p:cNvPr>
          <p:cNvSpPr>
            <a:spLocks noGrp="1"/>
          </p:cNvSpPr>
          <p:nvPr>
            <p:ph idx="1"/>
          </p:nvPr>
        </p:nvSpPr>
        <p:spPr/>
        <p:txBody>
          <a:bodyPr/>
          <a:lstStyle/>
          <a:p>
            <a:r>
              <a:rPr lang="en-GB" dirty="0"/>
              <a:t>Every week we bring out new rules, new ideas, new expectations </a:t>
            </a:r>
          </a:p>
          <a:p>
            <a:r>
              <a:rPr lang="en-GB" dirty="0"/>
              <a:t>Every week you listen and rise to the challenge</a:t>
            </a:r>
          </a:p>
          <a:p>
            <a:r>
              <a:rPr lang="en-GB" dirty="0"/>
              <a:t>From all the staff at Beck Row Primary Academy – THANK YOU. </a:t>
            </a:r>
          </a:p>
          <a:p>
            <a:endParaRPr lang="en-GB" dirty="0"/>
          </a:p>
        </p:txBody>
      </p:sp>
    </p:spTree>
    <p:extLst>
      <p:ext uri="{BB962C8B-B14F-4D97-AF65-F5344CB8AC3E}">
        <p14:creationId xmlns:p14="http://schemas.microsoft.com/office/powerpoint/2010/main" val="947569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1699</TotalTime>
  <Words>312</Words>
  <Application>Microsoft Office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 Boardroom</vt:lpstr>
      <vt:lpstr>Beck Row Attendance –4th – 8th March 2024</vt:lpstr>
      <vt:lpstr>Beck Row Attendance –4th – 8th March 2024</vt:lpstr>
      <vt:lpstr>In joint 2nd place…</vt:lpstr>
      <vt:lpstr>This weeks winners…</vt:lpstr>
      <vt:lpstr>Attendance reminder </vt:lpstr>
      <vt:lpstr>Silver Award </vt:lpstr>
      <vt:lpstr>Comic relief this Friday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Beck Row Attendance – 13th – 17th November 2023</dc:title>
  <dc:creator>Ryan Thomas (Staff – Beck Row Academy)</dc:creator>
  <cp:lastModifiedBy>Ryan Thomas (Staff – Beck Row Academy)</cp:lastModifiedBy>
  <cp:revision>10</cp:revision>
  <dcterms:created xsi:type="dcterms:W3CDTF">2023-11-19T06:11:08Z</dcterms:created>
  <dcterms:modified xsi:type="dcterms:W3CDTF">2024-03-11T10:00:52Z</dcterms:modified>
</cp:coreProperties>
</file>