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6" r:id="rId4"/>
  </p:sldMasterIdLst>
  <p:sldIdLst>
    <p:sldId id="259" r:id="rId5"/>
    <p:sldId id="258" r:id="rId6"/>
    <p:sldId id="257" r:id="rId7"/>
    <p:sldId id="260" r:id="rId8"/>
    <p:sldId id="261" r:id="rId9"/>
    <p:sldId id="262" r:id="rId10"/>
    <p:sldId id="263" r:id="rId11"/>
    <p:sldId id="264" r:id="rId12"/>
    <p:sldId id="266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8A6679-9729-8C60-B2CE-4CCB683828AB}" v="1" dt="2024-02-05T10:45:07.7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404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3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1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61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4E6425-0181-43F2-84FC-787E803FD2F8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205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724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51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41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61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661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Beck Row Attendance – 29th January – 2</a:t>
            </a:r>
            <a:r>
              <a:rPr lang="en-GB" baseline="30000" dirty="0"/>
              <a:t>nd</a:t>
            </a:r>
            <a:r>
              <a:rPr lang="en-GB" dirty="0"/>
              <a:t> February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618F9-A980-43AF-90D5-5C89C2F3B9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10 – Rosen – 76% </a:t>
            </a:r>
          </a:p>
          <a:p>
            <a:r>
              <a:rPr lang="en-GB" dirty="0"/>
              <a:t>=8 – Rowling – 89% </a:t>
            </a:r>
          </a:p>
          <a:p>
            <a:r>
              <a:rPr lang="en-GB" dirty="0"/>
              <a:t>=8 – Donaldson - 89% </a:t>
            </a:r>
          </a:p>
          <a:p>
            <a:r>
              <a:rPr lang="en-GB" dirty="0"/>
              <a:t>7 – Zephaniah – 90% </a:t>
            </a:r>
          </a:p>
          <a:p>
            <a:r>
              <a:rPr lang="en-GB" dirty="0"/>
              <a:t>6 – Jeffers – 91%</a:t>
            </a:r>
          </a:p>
          <a:p>
            <a:r>
              <a:rPr lang="en-GB" dirty="0"/>
              <a:t>=3 – Dahl – 94%</a:t>
            </a:r>
          </a:p>
          <a:p>
            <a:r>
              <a:rPr lang="en-GB" dirty="0"/>
              <a:t>=3 – Cowell – 94%</a:t>
            </a:r>
          </a:p>
          <a:p>
            <a:r>
              <a:rPr lang="en-GB" dirty="0"/>
              <a:t>=3 – Morpurgo – 94% </a:t>
            </a:r>
          </a:p>
          <a:p>
            <a:r>
              <a:rPr lang="en-GB" dirty="0"/>
              <a:t>2 – Blake – 97%</a:t>
            </a:r>
          </a:p>
        </p:txBody>
      </p:sp>
    </p:spTree>
    <p:extLst>
      <p:ext uri="{BB962C8B-B14F-4D97-AF65-F5344CB8AC3E}">
        <p14:creationId xmlns:p14="http://schemas.microsoft.com/office/powerpoint/2010/main" val="3647031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56"/>
            <a:ext cx="9784080" cy="1508760"/>
          </a:xfrm>
        </p:spPr>
        <p:txBody>
          <a:bodyPr>
            <a:normAutofit/>
          </a:bodyPr>
          <a:lstStyle/>
          <a:p>
            <a:r>
              <a:rPr lang="en-GB" sz="5400" dirty="0"/>
              <a:t>OPAL</a:t>
            </a:r>
            <a:r>
              <a:rPr lang="en-GB" sz="9600" dirty="0"/>
              <a:t> </a:t>
            </a:r>
          </a:p>
        </p:txBody>
      </p:sp>
      <p:pic>
        <p:nvPicPr>
          <p:cNvPr id="1026" name="Picture 2" descr="Home - Outdoor Play And Learning">
            <a:extLst>
              <a:ext uri="{FF2B5EF4-FFF2-40B4-BE49-F238E27FC236}">
                <a16:creationId xmlns:a16="http://schemas.microsoft.com/office/drawing/2014/main" id="{6A5E66E8-EAEF-4431-B846-D7803E7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44" y="141582"/>
            <a:ext cx="1796956" cy="18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826ED-94A7-4AE9-9487-163CCAA73042}"/>
              </a:ext>
            </a:extLst>
          </p:cNvPr>
          <p:cNvSpPr txBox="1"/>
          <p:nvPr/>
        </p:nvSpPr>
        <p:spPr>
          <a:xfrm>
            <a:off x="267093" y="1929174"/>
            <a:ext cx="10529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Kindness </a:t>
            </a:r>
          </a:p>
          <a:p>
            <a:endParaRPr lang="en-GB" sz="2800" dirty="0"/>
          </a:p>
          <a:p>
            <a:r>
              <a:rPr lang="en-GB" sz="2800" dirty="0"/>
              <a:t>Safety </a:t>
            </a:r>
          </a:p>
          <a:p>
            <a:endParaRPr lang="en-GB" sz="2800" dirty="0"/>
          </a:p>
          <a:p>
            <a:r>
              <a:rPr lang="en-GB" sz="2800" dirty="0"/>
              <a:t>Sharing </a:t>
            </a:r>
          </a:p>
          <a:p>
            <a:endParaRPr lang="en-GB" sz="2800" dirty="0"/>
          </a:p>
          <a:p>
            <a:r>
              <a:rPr lang="en-GB" sz="2800" dirty="0"/>
              <a:t>Responsibility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C6A27-DB90-41B8-ADAB-E04D88C09A90}"/>
              </a:ext>
            </a:extLst>
          </p:cNvPr>
          <p:cNvSpPr txBox="1"/>
          <p:nvPr/>
        </p:nvSpPr>
        <p:spPr>
          <a:xfrm>
            <a:off x="3384223" y="4407829"/>
            <a:ext cx="82955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Scooters stored here. Children MUST remain in zone. Must tidy away at end of lunch.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800824-B4BE-491E-B61D-8EE1B9D25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056" y="1108561"/>
            <a:ext cx="8237607" cy="237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3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D3E89-08CC-4D30-A25E-DBAFABE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winners this week….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F95C0-B7C7-40AF-858A-FB37E67BF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/>
              <a:t>Potter Class – 98%</a:t>
            </a:r>
          </a:p>
        </p:txBody>
      </p:sp>
    </p:spTree>
    <p:extLst>
      <p:ext uri="{BB962C8B-B14F-4D97-AF65-F5344CB8AC3E}">
        <p14:creationId xmlns:p14="http://schemas.microsoft.com/office/powerpoint/2010/main" val="207492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56"/>
            <a:ext cx="9784080" cy="1508760"/>
          </a:xfrm>
        </p:spPr>
        <p:txBody>
          <a:bodyPr>
            <a:normAutofit/>
          </a:bodyPr>
          <a:lstStyle/>
          <a:p>
            <a:r>
              <a:rPr lang="en-GB" sz="9600" dirty="0"/>
              <a:t>OPAL </a:t>
            </a:r>
          </a:p>
        </p:txBody>
      </p:sp>
      <p:pic>
        <p:nvPicPr>
          <p:cNvPr id="1026" name="Picture 2" descr="Home - Outdoor Play And Learning">
            <a:extLst>
              <a:ext uri="{FF2B5EF4-FFF2-40B4-BE49-F238E27FC236}">
                <a16:creationId xmlns:a16="http://schemas.microsoft.com/office/drawing/2014/main" id="{6A5E66E8-EAEF-4431-B846-D7803E7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5450" y="-6129"/>
            <a:ext cx="2876550" cy="2962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826ED-94A7-4AE9-9487-163CCAA73042}"/>
              </a:ext>
            </a:extLst>
          </p:cNvPr>
          <p:cNvSpPr txBox="1"/>
          <p:nvPr/>
        </p:nvSpPr>
        <p:spPr>
          <a:xfrm>
            <a:off x="197963" y="2045616"/>
            <a:ext cx="10529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Kindness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Safety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Sharing </a:t>
            </a:r>
          </a:p>
          <a:p>
            <a:pPr algn="ctr"/>
            <a:endParaRPr lang="en-GB" sz="4000" dirty="0"/>
          </a:p>
          <a:p>
            <a:pPr algn="ctr"/>
            <a:r>
              <a:rPr lang="en-GB" sz="4000" dirty="0"/>
              <a:t>Responsibility </a:t>
            </a:r>
          </a:p>
        </p:txBody>
      </p:sp>
    </p:spTree>
    <p:extLst>
      <p:ext uri="{BB962C8B-B14F-4D97-AF65-F5344CB8AC3E}">
        <p14:creationId xmlns:p14="http://schemas.microsoft.com/office/powerpoint/2010/main" val="2841238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56"/>
            <a:ext cx="9784080" cy="1508760"/>
          </a:xfrm>
        </p:spPr>
        <p:txBody>
          <a:bodyPr>
            <a:normAutofit/>
          </a:bodyPr>
          <a:lstStyle/>
          <a:p>
            <a:r>
              <a:rPr lang="en-GB" sz="9600" dirty="0"/>
              <a:t>OPAL </a:t>
            </a:r>
          </a:p>
        </p:txBody>
      </p:sp>
      <p:pic>
        <p:nvPicPr>
          <p:cNvPr id="1026" name="Picture 2" descr="Home - Outdoor Play And Learning">
            <a:extLst>
              <a:ext uri="{FF2B5EF4-FFF2-40B4-BE49-F238E27FC236}">
                <a16:creationId xmlns:a16="http://schemas.microsoft.com/office/drawing/2014/main" id="{6A5E66E8-EAEF-4431-B846-D7803E7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187" y="-29291"/>
            <a:ext cx="2128813" cy="21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826ED-94A7-4AE9-9487-163CCAA73042}"/>
              </a:ext>
            </a:extLst>
          </p:cNvPr>
          <p:cNvSpPr txBox="1"/>
          <p:nvPr/>
        </p:nvSpPr>
        <p:spPr>
          <a:xfrm>
            <a:off x="197963" y="2045616"/>
            <a:ext cx="105297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Kindness </a:t>
            </a:r>
          </a:p>
          <a:p>
            <a:endParaRPr lang="en-GB" sz="4000" dirty="0"/>
          </a:p>
          <a:p>
            <a:r>
              <a:rPr lang="en-GB" sz="4000" dirty="0"/>
              <a:t>Safety </a:t>
            </a:r>
          </a:p>
          <a:p>
            <a:endParaRPr lang="en-GB" sz="4000" dirty="0"/>
          </a:p>
          <a:p>
            <a:r>
              <a:rPr lang="en-GB" sz="4000" dirty="0"/>
              <a:t>Sharing </a:t>
            </a:r>
          </a:p>
          <a:p>
            <a:endParaRPr lang="en-GB" sz="4000" dirty="0"/>
          </a:p>
          <a:p>
            <a:r>
              <a:rPr lang="en-GB" sz="4000" dirty="0"/>
              <a:t>Responsibility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C68457-9289-4358-926B-2E9B79B7B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528" y="2053964"/>
            <a:ext cx="7280590" cy="219225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FC6A27-DB90-41B8-ADAB-E04D88C09A90}"/>
              </a:ext>
            </a:extLst>
          </p:cNvPr>
          <p:cNvSpPr txBox="1"/>
          <p:nvPr/>
        </p:nvSpPr>
        <p:spPr>
          <a:xfrm>
            <a:off x="5279010" y="4729662"/>
            <a:ext cx="463798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WELLIES NEEDED</a:t>
            </a:r>
          </a:p>
          <a:p>
            <a:endParaRPr lang="en-GB" sz="2800" dirty="0"/>
          </a:p>
          <a:p>
            <a:r>
              <a:rPr lang="en-GB" sz="2800" dirty="0"/>
              <a:t>WASH HANDS  AFTERWARDS </a:t>
            </a:r>
          </a:p>
        </p:txBody>
      </p:sp>
    </p:spTree>
    <p:extLst>
      <p:ext uri="{BB962C8B-B14F-4D97-AF65-F5344CB8AC3E}">
        <p14:creationId xmlns:p14="http://schemas.microsoft.com/office/powerpoint/2010/main" val="1159254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56"/>
            <a:ext cx="9784080" cy="1508760"/>
          </a:xfrm>
        </p:spPr>
        <p:txBody>
          <a:bodyPr>
            <a:normAutofit/>
          </a:bodyPr>
          <a:lstStyle/>
          <a:p>
            <a:r>
              <a:rPr lang="en-GB" sz="5400" dirty="0"/>
              <a:t>OPAL</a:t>
            </a:r>
            <a:r>
              <a:rPr lang="en-GB" sz="9600" dirty="0"/>
              <a:t> </a:t>
            </a:r>
          </a:p>
        </p:txBody>
      </p:sp>
      <p:pic>
        <p:nvPicPr>
          <p:cNvPr id="1026" name="Picture 2" descr="Home - Outdoor Play And Learning">
            <a:extLst>
              <a:ext uri="{FF2B5EF4-FFF2-40B4-BE49-F238E27FC236}">
                <a16:creationId xmlns:a16="http://schemas.microsoft.com/office/drawing/2014/main" id="{6A5E66E8-EAEF-4431-B846-D7803E7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44" y="141582"/>
            <a:ext cx="1796956" cy="18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826ED-94A7-4AE9-9487-163CCAA73042}"/>
              </a:ext>
            </a:extLst>
          </p:cNvPr>
          <p:cNvSpPr txBox="1"/>
          <p:nvPr/>
        </p:nvSpPr>
        <p:spPr>
          <a:xfrm>
            <a:off x="452485" y="1757369"/>
            <a:ext cx="10529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Kindness </a:t>
            </a:r>
          </a:p>
          <a:p>
            <a:endParaRPr lang="en-GB" sz="2800" dirty="0"/>
          </a:p>
          <a:p>
            <a:r>
              <a:rPr lang="en-GB" sz="2800" dirty="0"/>
              <a:t>Safety </a:t>
            </a:r>
          </a:p>
          <a:p>
            <a:endParaRPr lang="en-GB" sz="2800" dirty="0"/>
          </a:p>
          <a:p>
            <a:r>
              <a:rPr lang="en-GB" sz="2800" dirty="0"/>
              <a:t>Sharing </a:t>
            </a:r>
          </a:p>
          <a:p>
            <a:endParaRPr lang="en-GB" sz="2800" dirty="0"/>
          </a:p>
          <a:p>
            <a:r>
              <a:rPr lang="en-GB" sz="2800" dirty="0"/>
              <a:t>Responsibility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C6A27-DB90-41B8-ADAB-E04D88C09A90}"/>
              </a:ext>
            </a:extLst>
          </p:cNvPr>
          <p:cNvSpPr txBox="1"/>
          <p:nvPr/>
        </p:nvSpPr>
        <p:spPr>
          <a:xfrm>
            <a:off x="3629320" y="4258799"/>
            <a:ext cx="82955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When sheet is on- sandpit is closed </a:t>
            </a:r>
          </a:p>
          <a:p>
            <a:endParaRPr lang="en-GB" sz="2800" dirty="0"/>
          </a:p>
          <a:p>
            <a:r>
              <a:rPr lang="en-GB" sz="2800" dirty="0"/>
              <a:t>If the sandpit is full, go play elsewhere</a:t>
            </a:r>
          </a:p>
          <a:p>
            <a:endParaRPr lang="en-GB" sz="2800" dirty="0"/>
          </a:p>
          <a:p>
            <a:r>
              <a:rPr lang="en-GB" sz="2800" dirty="0"/>
              <a:t>NO MUD in the sand pit. Only sand toys used in pit.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A3C737-B50D-4753-B783-E0C8466D1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3010" y="100436"/>
            <a:ext cx="6157545" cy="36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63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56"/>
            <a:ext cx="9784080" cy="1508760"/>
          </a:xfrm>
        </p:spPr>
        <p:txBody>
          <a:bodyPr>
            <a:normAutofit/>
          </a:bodyPr>
          <a:lstStyle/>
          <a:p>
            <a:r>
              <a:rPr lang="en-GB" sz="5400" dirty="0"/>
              <a:t>OPAL</a:t>
            </a:r>
            <a:r>
              <a:rPr lang="en-GB" sz="9600" dirty="0"/>
              <a:t> </a:t>
            </a:r>
          </a:p>
        </p:txBody>
      </p:sp>
      <p:pic>
        <p:nvPicPr>
          <p:cNvPr id="1026" name="Picture 2" descr="Home - Outdoor Play And Learning">
            <a:extLst>
              <a:ext uri="{FF2B5EF4-FFF2-40B4-BE49-F238E27FC236}">
                <a16:creationId xmlns:a16="http://schemas.microsoft.com/office/drawing/2014/main" id="{6A5E66E8-EAEF-4431-B846-D7803E7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44" y="141582"/>
            <a:ext cx="1796956" cy="18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826ED-94A7-4AE9-9487-163CCAA73042}"/>
              </a:ext>
            </a:extLst>
          </p:cNvPr>
          <p:cNvSpPr txBox="1"/>
          <p:nvPr/>
        </p:nvSpPr>
        <p:spPr>
          <a:xfrm>
            <a:off x="452485" y="1757369"/>
            <a:ext cx="10529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Kindness </a:t>
            </a:r>
          </a:p>
          <a:p>
            <a:endParaRPr lang="en-GB" sz="2800" dirty="0"/>
          </a:p>
          <a:p>
            <a:r>
              <a:rPr lang="en-GB" sz="2800" dirty="0"/>
              <a:t>Safety </a:t>
            </a:r>
          </a:p>
          <a:p>
            <a:endParaRPr lang="en-GB" sz="2800" dirty="0"/>
          </a:p>
          <a:p>
            <a:r>
              <a:rPr lang="en-GB" sz="2800" dirty="0"/>
              <a:t>Sharing </a:t>
            </a:r>
          </a:p>
          <a:p>
            <a:endParaRPr lang="en-GB" sz="2800" dirty="0"/>
          </a:p>
          <a:p>
            <a:r>
              <a:rPr lang="en-GB" sz="2800" dirty="0"/>
              <a:t>Responsibility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C6A27-DB90-41B8-ADAB-E04D88C09A90}"/>
              </a:ext>
            </a:extLst>
          </p:cNvPr>
          <p:cNvSpPr txBox="1"/>
          <p:nvPr/>
        </p:nvSpPr>
        <p:spPr>
          <a:xfrm>
            <a:off x="3629320" y="4258799"/>
            <a:ext cx="829558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Toys BACK in box after use</a:t>
            </a:r>
          </a:p>
          <a:p>
            <a:endParaRPr lang="en-GB" sz="2800" dirty="0"/>
          </a:p>
          <a:p>
            <a:r>
              <a:rPr lang="en-GB" sz="2800" dirty="0"/>
              <a:t>Play carefully with toys and sharing</a:t>
            </a:r>
          </a:p>
          <a:p>
            <a:endParaRPr lang="en-GB" sz="2800" dirty="0"/>
          </a:p>
          <a:p>
            <a:r>
              <a:rPr lang="en-GB" sz="2800" dirty="0"/>
              <a:t>Toys CANNOT leave zone</a:t>
            </a:r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4A222F-1078-4EEB-AE70-0342C71C6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9320" y="466043"/>
            <a:ext cx="6076884" cy="362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88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56"/>
            <a:ext cx="9784080" cy="1508760"/>
          </a:xfrm>
        </p:spPr>
        <p:txBody>
          <a:bodyPr>
            <a:normAutofit/>
          </a:bodyPr>
          <a:lstStyle/>
          <a:p>
            <a:r>
              <a:rPr lang="en-GB" sz="5400" dirty="0"/>
              <a:t>OPAL</a:t>
            </a:r>
            <a:r>
              <a:rPr lang="en-GB" sz="9600" dirty="0"/>
              <a:t> </a:t>
            </a:r>
          </a:p>
        </p:txBody>
      </p:sp>
      <p:pic>
        <p:nvPicPr>
          <p:cNvPr id="1026" name="Picture 2" descr="Home - Outdoor Play And Learning">
            <a:extLst>
              <a:ext uri="{FF2B5EF4-FFF2-40B4-BE49-F238E27FC236}">
                <a16:creationId xmlns:a16="http://schemas.microsoft.com/office/drawing/2014/main" id="{6A5E66E8-EAEF-4431-B846-D7803E7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44" y="141582"/>
            <a:ext cx="1796956" cy="18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826ED-94A7-4AE9-9487-163CCAA73042}"/>
              </a:ext>
            </a:extLst>
          </p:cNvPr>
          <p:cNvSpPr txBox="1"/>
          <p:nvPr/>
        </p:nvSpPr>
        <p:spPr>
          <a:xfrm>
            <a:off x="433631" y="1874728"/>
            <a:ext cx="10529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Kindness </a:t>
            </a:r>
          </a:p>
          <a:p>
            <a:endParaRPr lang="en-GB" sz="2800" dirty="0"/>
          </a:p>
          <a:p>
            <a:r>
              <a:rPr lang="en-GB" sz="2800" dirty="0"/>
              <a:t>Safety </a:t>
            </a:r>
          </a:p>
          <a:p>
            <a:endParaRPr lang="en-GB" sz="2800" dirty="0"/>
          </a:p>
          <a:p>
            <a:r>
              <a:rPr lang="en-GB" sz="2800" dirty="0"/>
              <a:t>Sharing </a:t>
            </a:r>
          </a:p>
          <a:p>
            <a:endParaRPr lang="en-GB" sz="2800" dirty="0"/>
          </a:p>
          <a:p>
            <a:r>
              <a:rPr lang="en-GB" sz="2800" dirty="0"/>
              <a:t>Responsibility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C6A27-DB90-41B8-ADAB-E04D88C09A90}"/>
              </a:ext>
            </a:extLst>
          </p:cNvPr>
          <p:cNvSpPr txBox="1"/>
          <p:nvPr/>
        </p:nvSpPr>
        <p:spPr>
          <a:xfrm>
            <a:off x="3629320" y="4258799"/>
            <a:ext cx="82955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No “ownership” 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065506-50BE-49C8-BCB7-227519D43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116" y="388342"/>
            <a:ext cx="2773481" cy="35509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8F7FDA-2A06-4627-9161-B3DB84F480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6994" y="296230"/>
            <a:ext cx="2908834" cy="373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2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56"/>
            <a:ext cx="9784080" cy="1508760"/>
          </a:xfrm>
        </p:spPr>
        <p:txBody>
          <a:bodyPr>
            <a:normAutofit/>
          </a:bodyPr>
          <a:lstStyle/>
          <a:p>
            <a:r>
              <a:rPr lang="en-GB" sz="5400" dirty="0"/>
              <a:t>OPAL</a:t>
            </a:r>
            <a:r>
              <a:rPr lang="en-GB" sz="9600" dirty="0"/>
              <a:t> </a:t>
            </a:r>
          </a:p>
        </p:txBody>
      </p:sp>
      <p:pic>
        <p:nvPicPr>
          <p:cNvPr id="1026" name="Picture 2" descr="Home - Outdoor Play And Learning">
            <a:extLst>
              <a:ext uri="{FF2B5EF4-FFF2-40B4-BE49-F238E27FC236}">
                <a16:creationId xmlns:a16="http://schemas.microsoft.com/office/drawing/2014/main" id="{6A5E66E8-EAEF-4431-B846-D7803E7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44" y="141582"/>
            <a:ext cx="1796956" cy="18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826ED-94A7-4AE9-9487-163CCAA73042}"/>
              </a:ext>
            </a:extLst>
          </p:cNvPr>
          <p:cNvSpPr txBox="1"/>
          <p:nvPr/>
        </p:nvSpPr>
        <p:spPr>
          <a:xfrm>
            <a:off x="267093" y="1929174"/>
            <a:ext cx="10529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Kindness </a:t>
            </a:r>
          </a:p>
          <a:p>
            <a:endParaRPr lang="en-GB" sz="2800" dirty="0"/>
          </a:p>
          <a:p>
            <a:r>
              <a:rPr lang="en-GB" sz="2800" dirty="0"/>
              <a:t>Safety </a:t>
            </a:r>
          </a:p>
          <a:p>
            <a:endParaRPr lang="en-GB" sz="2800" dirty="0"/>
          </a:p>
          <a:p>
            <a:r>
              <a:rPr lang="en-GB" sz="2800" dirty="0"/>
              <a:t>Sharing </a:t>
            </a:r>
          </a:p>
          <a:p>
            <a:endParaRPr lang="en-GB" sz="2800" dirty="0"/>
          </a:p>
          <a:p>
            <a:r>
              <a:rPr lang="en-GB" sz="2800" dirty="0"/>
              <a:t>Responsibility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C6A27-DB90-41B8-ADAB-E04D88C09A90}"/>
              </a:ext>
            </a:extLst>
          </p:cNvPr>
          <p:cNvSpPr txBox="1"/>
          <p:nvPr/>
        </p:nvSpPr>
        <p:spPr>
          <a:xfrm>
            <a:off x="3384223" y="4407829"/>
            <a:ext cx="8295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Return beaters &amp; drumsticks to the drawers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64DE0-9CC7-476F-BA4C-F7C12891C3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2636" y="417871"/>
            <a:ext cx="5019900" cy="378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1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B3C18-7FDF-4CB7-A696-A8AC1E03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56"/>
            <a:ext cx="9784080" cy="1508760"/>
          </a:xfrm>
        </p:spPr>
        <p:txBody>
          <a:bodyPr>
            <a:normAutofit/>
          </a:bodyPr>
          <a:lstStyle/>
          <a:p>
            <a:r>
              <a:rPr lang="en-GB" sz="5400" dirty="0"/>
              <a:t>OPAL</a:t>
            </a:r>
            <a:r>
              <a:rPr lang="en-GB" sz="9600" dirty="0"/>
              <a:t> </a:t>
            </a:r>
          </a:p>
        </p:txBody>
      </p:sp>
      <p:pic>
        <p:nvPicPr>
          <p:cNvPr id="1026" name="Picture 2" descr="Home - Outdoor Play And Learning">
            <a:extLst>
              <a:ext uri="{FF2B5EF4-FFF2-40B4-BE49-F238E27FC236}">
                <a16:creationId xmlns:a16="http://schemas.microsoft.com/office/drawing/2014/main" id="{6A5E66E8-EAEF-4431-B846-D7803E7DE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44" y="141582"/>
            <a:ext cx="1796956" cy="185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4826ED-94A7-4AE9-9487-163CCAA73042}"/>
              </a:ext>
            </a:extLst>
          </p:cNvPr>
          <p:cNvSpPr txBox="1"/>
          <p:nvPr/>
        </p:nvSpPr>
        <p:spPr>
          <a:xfrm>
            <a:off x="267093" y="1929174"/>
            <a:ext cx="1052974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Kindness </a:t>
            </a:r>
          </a:p>
          <a:p>
            <a:endParaRPr lang="en-GB" sz="2800" dirty="0"/>
          </a:p>
          <a:p>
            <a:r>
              <a:rPr lang="en-GB" sz="2800" dirty="0"/>
              <a:t>Safety </a:t>
            </a:r>
          </a:p>
          <a:p>
            <a:endParaRPr lang="en-GB" sz="2800" dirty="0"/>
          </a:p>
          <a:p>
            <a:r>
              <a:rPr lang="en-GB" sz="2800" dirty="0"/>
              <a:t>Sharing </a:t>
            </a:r>
          </a:p>
          <a:p>
            <a:endParaRPr lang="en-GB" sz="2800" dirty="0"/>
          </a:p>
          <a:p>
            <a:r>
              <a:rPr lang="en-GB" sz="2800" dirty="0"/>
              <a:t>Responsibility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FC6A27-DB90-41B8-ADAB-E04D88C09A90}"/>
              </a:ext>
            </a:extLst>
          </p:cNvPr>
          <p:cNvSpPr txBox="1"/>
          <p:nvPr/>
        </p:nvSpPr>
        <p:spPr>
          <a:xfrm>
            <a:off x="3384223" y="4407829"/>
            <a:ext cx="829558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All equipment MUST return to the drawers. Even if you did not use it, show kindness</a:t>
            </a:r>
            <a:r>
              <a:rPr lang="en-GB" sz="4400" dirty="0">
                <a:sym typeface="Wingdings" panose="05000000000000000000" pitchFamily="2" charset="2"/>
              </a:rPr>
              <a:t></a:t>
            </a:r>
            <a:endParaRPr lang="en-GB" sz="44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71776C-0805-45E9-9DBC-C3B21A87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633" y="524658"/>
            <a:ext cx="8190411" cy="382919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7DC903-0306-4014-8957-AE7CBF6DDAE9}"/>
              </a:ext>
            </a:extLst>
          </p:cNvPr>
          <p:cNvCxnSpPr/>
          <p:nvPr/>
        </p:nvCxnSpPr>
        <p:spPr>
          <a:xfrm flipH="1" flipV="1">
            <a:off x="8814062" y="2696066"/>
            <a:ext cx="2384981" cy="1711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5551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6183e40-19a5-459d-8ee6-ba9d6e955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D37FDDA4483E4A90CE8596C0B6DBA3" ma:contentTypeVersion="18" ma:contentTypeDescription="Create a new document." ma:contentTypeScope="" ma:versionID="3ab0bede04db21c14d6ac76cf7fea628">
  <xsd:schema xmlns:xsd="http://www.w3.org/2001/XMLSchema" xmlns:xs="http://www.w3.org/2001/XMLSchema" xmlns:p="http://schemas.microsoft.com/office/2006/metadata/properties" xmlns:ns3="76183e40-19a5-459d-8ee6-ba9d6e9552a5" xmlns:ns4="046d9c9b-49ec-49f6-828a-3af063bbb780" targetNamespace="http://schemas.microsoft.com/office/2006/metadata/properties" ma:root="true" ma:fieldsID="e62dddcc00ceba7a2258e2ac068b7a75" ns3:_="" ns4:_="">
    <xsd:import namespace="76183e40-19a5-459d-8ee6-ba9d6e9552a5"/>
    <xsd:import namespace="046d9c9b-49ec-49f6-828a-3af063bbb7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183e40-19a5-459d-8ee6-ba9d6e955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6d9c9b-49ec-49f6-828a-3af063bbb78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832E733-C69D-4A58-AB47-B2EDD6B4A9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04B224-8C3A-40A8-A7A1-87C75EA45E4D}">
  <ds:schemaRefs>
    <ds:schemaRef ds:uri="http://schemas.microsoft.com/office/2006/metadata/properties"/>
    <ds:schemaRef ds:uri="046d9c9b-49ec-49f6-828a-3af063bbb780"/>
    <ds:schemaRef ds:uri="http://schemas.microsoft.com/office/2006/documentManagement/types"/>
    <ds:schemaRef ds:uri="http://purl.org/dc/elements/1.1/"/>
    <ds:schemaRef ds:uri="76183e40-19a5-459d-8ee6-ba9d6e9552a5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2CD96EE-61DA-401F-87DC-6A698DA0B0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183e40-19a5-459d-8ee6-ba9d6e9552a5"/>
    <ds:schemaRef ds:uri="046d9c9b-49ec-49f6-828a-3af063bbb7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5704</TotalTime>
  <Words>218</Words>
  <Application>Microsoft Office PowerPoint</Application>
  <PresentationFormat>Widescreen</PresentationFormat>
  <Paragraphs>101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Corbel</vt:lpstr>
      <vt:lpstr>Wingdings</vt:lpstr>
      <vt:lpstr>Banded</vt:lpstr>
      <vt:lpstr>Beck Row Attendance – 29th January – 2nd February 2024</vt:lpstr>
      <vt:lpstr>New winners this week….</vt:lpstr>
      <vt:lpstr>OPAL </vt:lpstr>
      <vt:lpstr>OPAL </vt:lpstr>
      <vt:lpstr>OPAL </vt:lpstr>
      <vt:lpstr>OPAL </vt:lpstr>
      <vt:lpstr>OPAL </vt:lpstr>
      <vt:lpstr>OPAL </vt:lpstr>
      <vt:lpstr>OPAL </vt:lpstr>
      <vt:lpstr>OPAL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Beck Row Attendance – 13th – 17th November 2023</dc:title>
  <dc:creator>Ryan Thomas (Staff – Beck Row Academy)</dc:creator>
  <cp:lastModifiedBy>Ryan Thomas (Staff – Beck Row Academy)</cp:lastModifiedBy>
  <cp:revision>24</cp:revision>
  <dcterms:created xsi:type="dcterms:W3CDTF">2023-11-19T06:11:08Z</dcterms:created>
  <dcterms:modified xsi:type="dcterms:W3CDTF">2024-02-05T10:46:05Z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0x010100A8D37FDDA4483E4A90CE8596C0B6DBA3</vt:lpwstr>
  </property>
</Properties>
</file>