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sldIdLst>
    <p:sldId id="260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40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1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1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E6425-0181-43F2-84FC-787E803FD2F8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05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4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3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61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D5498-A2A3-EBA4-FFD9-8CBC78188C00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0" y="3006725"/>
            <a:ext cx="7299325" cy="1458913"/>
          </a:xfrm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r>
              <a:rPr lang="en-GB" sz="5400" dirty="0">
                <a:solidFill>
                  <a:schemeClr val="tx1"/>
                </a:solidFill>
              </a:rPr>
              <a:t>Beck Row Attendance –             8</a:t>
            </a:r>
            <a:r>
              <a:rPr lang="en-GB" sz="5400" baseline="30000" dirty="0">
                <a:solidFill>
                  <a:schemeClr val="tx1"/>
                </a:solidFill>
              </a:rPr>
              <a:t>th</a:t>
            </a:r>
            <a:r>
              <a:rPr lang="en-GB" sz="5400" dirty="0">
                <a:solidFill>
                  <a:schemeClr val="tx1"/>
                </a:solidFill>
              </a:rPr>
              <a:t> – 12</a:t>
            </a:r>
            <a:r>
              <a:rPr lang="en-GB" sz="5400" baseline="30000" dirty="0">
                <a:solidFill>
                  <a:schemeClr val="tx1"/>
                </a:solidFill>
              </a:rPr>
              <a:t>th</a:t>
            </a:r>
            <a:r>
              <a:rPr lang="en-GB" sz="5400" dirty="0">
                <a:solidFill>
                  <a:schemeClr val="tx1"/>
                </a:solidFill>
              </a:rPr>
              <a:t> January 2024</a:t>
            </a:r>
            <a:endParaRPr lang="en-GB" sz="5400" dirty="0">
              <a:solidFill>
                <a:schemeClr val="tx1"/>
              </a:solidFill>
              <a:latin typeface="AUdimat" pitchFamily="5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AEF93-DA01-B399-9BEA-030D8D3712A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0" y="4783138"/>
            <a:ext cx="6724650" cy="1181100"/>
          </a:xfrm>
        </p:spPr>
        <p:txBody>
          <a:bodyPr/>
          <a:lstStyle/>
          <a:p>
            <a:r>
              <a:rPr lang="en-GB" dirty="0">
                <a:solidFill>
                  <a:srgbClr val="FFFFFF"/>
                </a:solidFill>
                <a:latin typeface="Calibri Light"/>
              </a:rPr>
              <a:t>Monday 15</a:t>
            </a:r>
            <a:r>
              <a:rPr lang="en-GB" baseline="30000" dirty="0">
                <a:solidFill>
                  <a:srgbClr val="FFFFFF"/>
                </a:solidFill>
                <a:latin typeface="Calibri Light"/>
              </a:rPr>
              <a:t>th</a:t>
            </a:r>
            <a:r>
              <a:rPr lang="en-GB" dirty="0">
                <a:solidFill>
                  <a:srgbClr val="FFFFFF"/>
                </a:solidFill>
                <a:latin typeface="Calibri Light"/>
              </a:rPr>
              <a:t> January 2024 </a:t>
            </a:r>
            <a:endParaRPr lang="en-GB" dirty="0">
              <a:solidFill>
                <a:srgbClr val="FFFFFF"/>
              </a:solidFill>
              <a:latin typeface="Calibri Light"/>
              <a:cs typeface="Calibri Light"/>
            </a:endParaRPr>
          </a:p>
        </p:txBody>
      </p:sp>
      <p:pic>
        <p:nvPicPr>
          <p:cNvPr id="4" name="Graphic 4">
            <a:extLst>
              <a:ext uri="{FF2B5EF4-FFF2-40B4-BE49-F238E27FC236}">
                <a16:creationId xmlns:a16="http://schemas.microsoft.com/office/drawing/2014/main" id="{DD33C523-67AA-6DCC-2478-26C876048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344" y="473302"/>
            <a:ext cx="1966234" cy="113699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17702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3C18-7FDF-4CB7-A696-A8AC1E03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Attendance – 8</a:t>
            </a:r>
            <a:r>
              <a:rPr lang="en-GB" baseline="30000" dirty="0"/>
              <a:t>th</a:t>
            </a:r>
            <a:r>
              <a:rPr lang="en-GB" dirty="0"/>
              <a:t> January – 12</a:t>
            </a:r>
            <a:r>
              <a:rPr lang="en-GB" baseline="30000" dirty="0"/>
              <a:t>th</a:t>
            </a:r>
            <a:r>
              <a:rPr lang="en-GB" dirty="0"/>
              <a:t> January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18F9-A980-43AF-90D5-5C89C2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– Rowling – 88% </a:t>
            </a:r>
          </a:p>
          <a:p>
            <a:r>
              <a:rPr lang="en-GB" dirty="0"/>
              <a:t>=8 – Dahl – 94% </a:t>
            </a:r>
          </a:p>
          <a:p>
            <a:r>
              <a:rPr lang="en-GB" dirty="0"/>
              <a:t>=8 – Donaldson - 94% </a:t>
            </a:r>
          </a:p>
          <a:p>
            <a:r>
              <a:rPr lang="en-GB" dirty="0"/>
              <a:t>=5 – Rosen – 96% </a:t>
            </a:r>
          </a:p>
          <a:p>
            <a:r>
              <a:rPr lang="en-GB" dirty="0"/>
              <a:t>=5 – Morpurgo – 96%</a:t>
            </a:r>
          </a:p>
          <a:p>
            <a:r>
              <a:rPr lang="en-GB" dirty="0"/>
              <a:t>=5 – Jeffers – 96%</a:t>
            </a:r>
          </a:p>
          <a:p>
            <a:r>
              <a:rPr lang="en-GB" dirty="0"/>
              <a:t>=3 – Cowell – 97%</a:t>
            </a:r>
          </a:p>
          <a:p>
            <a:r>
              <a:rPr lang="en-GB" dirty="0"/>
              <a:t>=3 – Zephaniah – 97% </a:t>
            </a:r>
          </a:p>
        </p:txBody>
      </p:sp>
    </p:spTree>
    <p:extLst>
      <p:ext uri="{BB962C8B-B14F-4D97-AF65-F5344CB8AC3E}">
        <p14:creationId xmlns:p14="http://schemas.microsoft.com/office/powerpoint/2010/main" val="284123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3E89-08CC-4D30-A25E-DBAFABE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Joint winners…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95C0-B7C7-40AF-858A-FB37E67B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Blake (again!) and Potter – 99%</a:t>
            </a:r>
          </a:p>
        </p:txBody>
      </p:sp>
    </p:spTree>
    <p:extLst>
      <p:ext uri="{BB962C8B-B14F-4D97-AF65-F5344CB8AC3E}">
        <p14:creationId xmlns:p14="http://schemas.microsoft.com/office/powerpoint/2010/main" val="2074920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5631</TotalTime>
  <Words>89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AUdimat</vt:lpstr>
      <vt:lpstr>Calibri Light</vt:lpstr>
      <vt:lpstr>Corbel</vt:lpstr>
      <vt:lpstr>Wingdings</vt:lpstr>
      <vt:lpstr>Banded</vt:lpstr>
      <vt:lpstr>Beck Row Attendance –             8th – 12th January 2024</vt:lpstr>
      <vt:lpstr>Attendance – 8th January – 12th January 2024</vt:lpstr>
      <vt:lpstr>Joint winners…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 Row Attendance – 13th – 17th November 2023</dc:title>
  <dc:creator>Ryan Thomas (Staff – Beck Row Academy)</dc:creator>
  <cp:lastModifiedBy>Ryan Thomas (Staff – Beck Row Academy)</cp:lastModifiedBy>
  <cp:revision>16</cp:revision>
  <dcterms:created xsi:type="dcterms:W3CDTF">2023-11-19T06:11:08Z</dcterms:created>
  <dcterms:modified xsi:type="dcterms:W3CDTF">2024-01-14T09:37:13Z</dcterms:modified>
</cp:coreProperties>
</file>