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6" r:id="rId1"/>
  </p:sldMasterIdLst>
  <p:sldIdLst>
    <p:sldId id="260" r:id="rId2"/>
    <p:sldId id="257" r:id="rId3"/>
    <p:sldId id="258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F103-BC34-4FE4-A40E-EDDEECFDA5D0}" type="datetimeFigureOut">
              <a:rPr lang="en-US" smtClean="0"/>
              <a:pPr/>
              <a:t>1/28/2024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7404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6D93-FCAC-47E0-A2EE-787E62CA814C}" type="datetimeFigureOut">
              <a:rPr lang="en-US" smtClean="0"/>
              <a:t>1/28/2024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33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CDA879A6-0FD0-4734-A311-86BFCA472E6E}" type="datetimeFigureOut">
              <a:rPr lang="en-US" smtClean="0"/>
              <a:t>1/28/2024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114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smtClean="0"/>
              <a:t>1/28/2024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616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4E6425-0181-43F2-84FC-787E803FD2F8}" type="datetimeFigureOut">
              <a:rPr lang="en-US" smtClean="0"/>
              <a:t>1/28/2024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2059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smtClean="0"/>
              <a:t>1/28/2024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724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smtClean="0"/>
              <a:t>1/28/2024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51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smtClean="0"/>
              <a:t>1/28/2024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5241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smtClean="0"/>
              <a:t>1/28/2024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1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smtClean="0"/>
              <a:t>1/28/2024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333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smtClean="0"/>
              <a:t>1/28/2024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861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2BE451C3-0FF4-47C4-B829-773ADF60F88C}" type="datetimeFigureOut">
              <a:rPr lang="en-US" smtClean="0"/>
              <a:t>1/28/2024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6619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2D5498-A2A3-EBA4-FFD9-8CBC78188C00}"/>
              </a:ext>
            </a:extLst>
          </p:cNvPr>
          <p:cNvSpPr txBox="1">
            <a:spLocks noGrp="1"/>
          </p:cNvSpPr>
          <p:nvPr>
            <p:ph type="ctrTitle" idx="4294967295"/>
          </p:nvPr>
        </p:nvSpPr>
        <p:spPr>
          <a:xfrm>
            <a:off x="0" y="3006725"/>
            <a:ext cx="7299325" cy="1458913"/>
          </a:xfrm>
        </p:spPr>
        <p:txBody>
          <a:bodyPr vert="horz" wrap="square" lIns="91440" tIns="45720" rIns="91440" bIns="45720" anchor="b" anchorCtr="1" compatLnSpc="1">
            <a:noAutofit/>
          </a:bodyPr>
          <a:lstStyle/>
          <a:p>
            <a:r>
              <a:rPr lang="en-GB" sz="5400" dirty="0">
                <a:solidFill>
                  <a:schemeClr val="tx1"/>
                </a:solidFill>
              </a:rPr>
              <a:t>Beck Row Attendance –             22</a:t>
            </a:r>
            <a:r>
              <a:rPr lang="en-GB" sz="5400" baseline="30000" dirty="0">
                <a:solidFill>
                  <a:schemeClr val="tx1"/>
                </a:solidFill>
              </a:rPr>
              <a:t>nd</a:t>
            </a:r>
            <a:r>
              <a:rPr lang="en-GB" sz="5400" dirty="0">
                <a:solidFill>
                  <a:schemeClr val="tx1"/>
                </a:solidFill>
              </a:rPr>
              <a:t> – 26</a:t>
            </a:r>
            <a:r>
              <a:rPr lang="en-GB" sz="5400" baseline="30000" dirty="0">
                <a:solidFill>
                  <a:schemeClr val="tx1"/>
                </a:solidFill>
              </a:rPr>
              <a:t>th</a:t>
            </a:r>
            <a:r>
              <a:rPr lang="en-GB" sz="5400" dirty="0">
                <a:solidFill>
                  <a:schemeClr val="tx1"/>
                </a:solidFill>
              </a:rPr>
              <a:t> January 2024</a:t>
            </a:r>
            <a:endParaRPr lang="en-GB" sz="5400" dirty="0">
              <a:solidFill>
                <a:schemeClr val="tx1"/>
              </a:solidFill>
              <a:latin typeface="AUdimat" pitchFamily="5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6AEF93-DA01-B399-9BEA-030D8D3712A8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0" y="4783138"/>
            <a:ext cx="6724650" cy="1181100"/>
          </a:xfrm>
        </p:spPr>
        <p:txBody>
          <a:bodyPr/>
          <a:lstStyle/>
          <a:p>
            <a:r>
              <a:rPr lang="en-GB" dirty="0">
                <a:solidFill>
                  <a:srgbClr val="FFFFFF"/>
                </a:solidFill>
                <a:latin typeface="Calibri Light"/>
              </a:rPr>
              <a:t>Monday 29</a:t>
            </a:r>
            <a:r>
              <a:rPr lang="en-GB" baseline="30000" dirty="0">
                <a:solidFill>
                  <a:srgbClr val="FFFFFF"/>
                </a:solidFill>
                <a:latin typeface="Calibri Light"/>
              </a:rPr>
              <a:t>th</a:t>
            </a:r>
            <a:r>
              <a:rPr lang="en-GB" dirty="0">
                <a:solidFill>
                  <a:srgbClr val="FFFFFF"/>
                </a:solidFill>
                <a:latin typeface="Calibri Light"/>
              </a:rPr>
              <a:t> January 2024 </a:t>
            </a:r>
            <a:endParaRPr lang="en-GB" dirty="0">
              <a:solidFill>
                <a:srgbClr val="FFFFFF"/>
              </a:solidFill>
              <a:latin typeface="Calibri Light"/>
              <a:cs typeface="Calibri Light"/>
            </a:endParaRPr>
          </a:p>
        </p:txBody>
      </p:sp>
      <p:pic>
        <p:nvPicPr>
          <p:cNvPr id="4" name="Graphic 4">
            <a:extLst>
              <a:ext uri="{FF2B5EF4-FFF2-40B4-BE49-F238E27FC236}">
                <a16:creationId xmlns:a16="http://schemas.microsoft.com/office/drawing/2014/main" id="{DD33C523-67AA-6DCC-2478-26C8760486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8344" y="473302"/>
            <a:ext cx="1966234" cy="1136992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2177020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B3C18-7FDF-4CB7-A696-A8AC1E03A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Beck Row Attendance – 22</a:t>
            </a:r>
            <a:r>
              <a:rPr lang="en-GB" baseline="30000" dirty="0"/>
              <a:t>nd</a:t>
            </a:r>
            <a:r>
              <a:rPr lang="en-GB" dirty="0"/>
              <a:t> – 26</a:t>
            </a:r>
            <a:r>
              <a:rPr lang="en-GB" baseline="30000" dirty="0"/>
              <a:t>th</a:t>
            </a:r>
            <a:r>
              <a:rPr lang="en-GB" dirty="0"/>
              <a:t> January 2024</a:t>
            </a:r>
            <a:r>
              <a:rPr lang="en-GB" dirty="0">
                <a:solidFill>
                  <a:schemeClr val="tx1"/>
                </a:solidFill>
              </a:rPr>
              <a:t>uary 2024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2618F9-A980-43AF-90D5-5C89C2F3B9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10 – Donaldson – 87% </a:t>
            </a:r>
          </a:p>
          <a:p>
            <a:r>
              <a:rPr lang="en-GB" dirty="0"/>
              <a:t>9 – Rowling – 89% </a:t>
            </a:r>
          </a:p>
          <a:p>
            <a:r>
              <a:rPr lang="en-GB" dirty="0"/>
              <a:t>=6 – Dahl - 90% </a:t>
            </a:r>
          </a:p>
          <a:p>
            <a:r>
              <a:rPr lang="en-GB" dirty="0"/>
              <a:t>=6 – Cowell – 90% </a:t>
            </a:r>
          </a:p>
          <a:p>
            <a:r>
              <a:rPr lang="en-GB" dirty="0"/>
              <a:t>=6 – Morpurgo – 90%</a:t>
            </a:r>
          </a:p>
          <a:p>
            <a:r>
              <a:rPr lang="en-GB" dirty="0"/>
              <a:t>5 – Rosen – 93%</a:t>
            </a:r>
          </a:p>
          <a:p>
            <a:r>
              <a:rPr lang="en-GB" dirty="0"/>
              <a:t>4 – Jeffers – 94%</a:t>
            </a:r>
          </a:p>
          <a:p>
            <a:r>
              <a:rPr lang="en-GB" dirty="0"/>
              <a:t>=2 – Zephaniah – 95% </a:t>
            </a:r>
          </a:p>
          <a:p>
            <a:r>
              <a:rPr lang="en-GB" dirty="0"/>
              <a:t>=2 – Potter – 95%</a:t>
            </a:r>
          </a:p>
        </p:txBody>
      </p:sp>
    </p:spTree>
    <p:extLst>
      <p:ext uri="{BB962C8B-B14F-4D97-AF65-F5344CB8AC3E}">
        <p14:creationId xmlns:p14="http://schemas.microsoft.com/office/powerpoint/2010/main" val="2841238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D3E89-08CC-4D30-A25E-DBAFABE9D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And they are back…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F95C0-B7C7-40AF-858A-FB37E67BF8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7200" dirty="0"/>
              <a:t>Blake Class – 97%</a:t>
            </a:r>
          </a:p>
          <a:p>
            <a:r>
              <a:rPr lang="en-GB" sz="7200" dirty="0"/>
              <a:t>#</a:t>
            </a:r>
            <a:r>
              <a:rPr lang="en-GB" sz="7200" dirty="0" err="1"/>
              <a:t>bemoreblake</a:t>
            </a:r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2074920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C2EEC-7A9C-48B0-879F-88B6694C4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BCD812-3D0D-4240-BFD2-80C068D7FF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0B420FF-08A5-44A2-8859-98C5DBE436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3189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B54E4E-8BF0-4750-A657-F8D93CCB0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Leaving classrooms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3D6894-636D-4641-B09A-0DDC991C15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It is not acceptable to leave a classroom without adult permission. </a:t>
            </a:r>
          </a:p>
          <a:p>
            <a:r>
              <a:rPr lang="en-GB" dirty="0"/>
              <a:t>Leaving a classroom without asking a teacher will now result in losing 5 Dojos and will be classed as a T3. </a:t>
            </a:r>
          </a:p>
          <a:p>
            <a:r>
              <a:rPr lang="en-GB" dirty="0"/>
              <a:t>It is not safe to be around the school on your own. </a:t>
            </a:r>
          </a:p>
          <a:p>
            <a:r>
              <a:rPr lang="en-GB" dirty="0"/>
              <a:t>If you are now out in the corridors on your own, you will need a pass from your teacher. </a:t>
            </a:r>
          </a:p>
          <a:p>
            <a:r>
              <a:rPr lang="en-GB" dirty="0"/>
              <a:t>Remaining in the class will result in positive staying safe Dojos! </a:t>
            </a:r>
          </a:p>
        </p:txBody>
      </p:sp>
    </p:spTree>
    <p:extLst>
      <p:ext uri="{BB962C8B-B14F-4D97-AF65-F5344CB8AC3E}">
        <p14:creationId xmlns:p14="http://schemas.microsoft.com/office/powerpoint/2010/main" val="32312997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D60AE1-485B-4C3D-8447-070A70433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Young voices – today!!!!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3A97FD-329B-4909-AFCC-6B1BA4BCB9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Please wish the 24 pupils well today, as they travel to the o2 arena to represent Beck Row Primary Academy. We will be leaving at 10.30am and returning around midnight!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14DD1A9-D517-40AA-B1E4-9D6B9002A9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3206" y="2807675"/>
            <a:ext cx="4629150" cy="3410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7091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TM03090430[[fn=Banded]]</Template>
  <TotalTime>5685</TotalTime>
  <Words>215</Words>
  <Application>Microsoft Office PowerPoint</Application>
  <PresentationFormat>Widescreen</PresentationFormat>
  <Paragraphs>23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AUdimat</vt:lpstr>
      <vt:lpstr>Calibri Light</vt:lpstr>
      <vt:lpstr>Corbel</vt:lpstr>
      <vt:lpstr>Wingdings</vt:lpstr>
      <vt:lpstr>Banded</vt:lpstr>
      <vt:lpstr>Beck Row Attendance –             22nd – 26th January 2024</vt:lpstr>
      <vt:lpstr>Beck Row Attendance – 22nd – 26th January 2024uary 2024</vt:lpstr>
      <vt:lpstr>And they are back…</vt:lpstr>
      <vt:lpstr>PowerPoint Presentation</vt:lpstr>
      <vt:lpstr>Leaving classrooms </vt:lpstr>
      <vt:lpstr>Young voices – today!!!!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Beck Row Attendance – 13th – 17th November 2023</dc:title>
  <dc:creator>Ryan Thomas (Staff – Beck Row Academy)</dc:creator>
  <cp:lastModifiedBy>Ryan Thomas (Staff – Beck Row Academy)</cp:lastModifiedBy>
  <cp:revision>19</cp:revision>
  <dcterms:created xsi:type="dcterms:W3CDTF">2023-11-19T06:11:08Z</dcterms:created>
  <dcterms:modified xsi:type="dcterms:W3CDTF">2024-01-28T17:26:03Z</dcterms:modified>
</cp:coreProperties>
</file>