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0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67314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78178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20511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3564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50815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54002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7170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073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66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076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417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6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95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68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46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9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605E5-207A-4127-A85E-ACBF7A5492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Beck Row Attendance – 15</a:t>
            </a:r>
            <a:r>
              <a:rPr lang="en-GB" baseline="30000" dirty="0"/>
              <a:t>th</a:t>
            </a:r>
            <a:r>
              <a:rPr lang="en-GB" dirty="0"/>
              <a:t> – 19</a:t>
            </a:r>
            <a:r>
              <a:rPr lang="en-GB" baseline="30000" dirty="0"/>
              <a:t>th</a:t>
            </a:r>
            <a:r>
              <a:rPr lang="en-GB" dirty="0"/>
              <a:t> January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18FAB-30D5-4EEF-BC92-A133FAF8BF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863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3C18-7FDF-4CB7-A696-A8AC1E03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Beck Row Attendance – 15</a:t>
            </a:r>
            <a:r>
              <a:rPr lang="en-GB" baseline="30000" dirty="0"/>
              <a:t>th</a:t>
            </a:r>
            <a:r>
              <a:rPr lang="en-GB" dirty="0"/>
              <a:t> – 19</a:t>
            </a:r>
            <a:r>
              <a:rPr lang="en-GB" baseline="30000" dirty="0"/>
              <a:t>th</a:t>
            </a:r>
            <a:r>
              <a:rPr lang="en-GB" dirty="0"/>
              <a:t> January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18F9-A980-43AF-90D5-5C89C2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 – Dahl – 91% </a:t>
            </a:r>
          </a:p>
          <a:p>
            <a:r>
              <a:rPr lang="en-GB" dirty="0"/>
              <a:t>=8 – Blake – 93% </a:t>
            </a:r>
          </a:p>
          <a:p>
            <a:r>
              <a:rPr lang="en-GB" dirty="0"/>
              <a:t>=8 – Cowell – 93% </a:t>
            </a:r>
          </a:p>
          <a:p>
            <a:r>
              <a:rPr lang="en-GB" dirty="0"/>
              <a:t>=5 – Potter – 94% </a:t>
            </a:r>
          </a:p>
          <a:p>
            <a:r>
              <a:rPr lang="en-GB" dirty="0"/>
              <a:t>=5 – Jeffers – 94%</a:t>
            </a:r>
          </a:p>
          <a:p>
            <a:r>
              <a:rPr lang="en-GB" dirty="0"/>
              <a:t>=5 – Rosen – 94%</a:t>
            </a:r>
          </a:p>
          <a:p>
            <a:r>
              <a:rPr lang="en-GB" dirty="0"/>
              <a:t> 4 – Zephaniah – 95%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123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3E89-08CC-4D30-A25E-DBAFABE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joint 2</a:t>
            </a:r>
            <a:r>
              <a:rPr lang="en-GB" baseline="30000" dirty="0"/>
              <a:t>nd</a:t>
            </a:r>
            <a:r>
              <a:rPr lang="en-GB" dirty="0"/>
              <a:t> place…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95C0-B7C7-40AF-858A-FB37E67B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7200" dirty="0"/>
              <a:t>Donaldson and Rowling – 96%</a:t>
            </a:r>
          </a:p>
        </p:txBody>
      </p:sp>
    </p:spTree>
    <p:extLst>
      <p:ext uri="{BB962C8B-B14F-4D97-AF65-F5344CB8AC3E}">
        <p14:creationId xmlns:p14="http://schemas.microsoft.com/office/powerpoint/2010/main" val="2074920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8CC11-029E-43C7-9B90-5034A36D3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weeks winners are….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C8B73-4739-4327-86EC-533A5146A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8000" dirty="0"/>
              <a:t>Morpurgo – 97%</a:t>
            </a:r>
          </a:p>
        </p:txBody>
      </p:sp>
    </p:spTree>
    <p:extLst>
      <p:ext uri="{BB962C8B-B14F-4D97-AF65-F5344CB8AC3E}">
        <p14:creationId xmlns:p14="http://schemas.microsoft.com/office/powerpoint/2010/main" val="2240890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B6283-7A79-41A8-8335-AF39CAB74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raffle is under way!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C7C81-2723-420D-B3D3-34F542A2E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100% attendance each week = 1 raffle ticket </a:t>
            </a:r>
          </a:p>
          <a:p>
            <a:r>
              <a:rPr lang="en-GB" dirty="0"/>
              <a:t>End of each term, all raffle tickets are put together and randomly drawn out. </a:t>
            </a:r>
          </a:p>
          <a:p>
            <a:r>
              <a:rPr lang="en-GB" dirty="0"/>
              <a:t>There will be 5 winners each term of a £10 gift voucher. </a:t>
            </a:r>
          </a:p>
          <a:p>
            <a:r>
              <a:rPr lang="en-GB" dirty="0"/>
              <a:t>This is a random draw, so anyone with a ticket can win. But the more 100% weeks, the more chances! </a:t>
            </a:r>
          </a:p>
        </p:txBody>
      </p:sp>
    </p:spTree>
    <p:extLst>
      <p:ext uri="{BB962C8B-B14F-4D97-AF65-F5344CB8AC3E}">
        <p14:creationId xmlns:p14="http://schemas.microsoft.com/office/powerpoint/2010/main" val="26425125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1251</TotalTime>
  <Words>156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Beck Row Attendance – 15th – 19th January 2024</vt:lpstr>
      <vt:lpstr>Beck Row Attendance – 15th – 19th January 2024</vt:lpstr>
      <vt:lpstr>In joint 2nd place…</vt:lpstr>
      <vt:lpstr>This weeks winners are….</vt:lpstr>
      <vt:lpstr>The raffle is under way!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 Row Attendance – 13th – 17th November 2023</dc:title>
  <dc:creator>Ryan Thomas (Staff – Beck Row Academy)</dc:creator>
  <cp:lastModifiedBy>Ryan Thomas (Staff – Beck Row Academy)</cp:lastModifiedBy>
  <cp:revision>5</cp:revision>
  <dcterms:created xsi:type="dcterms:W3CDTF">2023-11-19T06:11:08Z</dcterms:created>
  <dcterms:modified xsi:type="dcterms:W3CDTF">2024-01-21T07:20:18Z</dcterms:modified>
</cp:coreProperties>
</file>