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05E5-207A-4127-A85E-ACBF7A549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Beck Row Attendance – 13</a:t>
            </a:r>
            <a:r>
              <a:rPr lang="en-GB" baseline="30000" dirty="0"/>
              <a:t>th</a:t>
            </a:r>
            <a:r>
              <a:rPr lang="en-GB" dirty="0"/>
              <a:t> – 17</a:t>
            </a:r>
            <a:r>
              <a:rPr lang="en-GB" baseline="30000" dirty="0"/>
              <a:t>th</a:t>
            </a:r>
            <a:r>
              <a:rPr lang="en-GB" dirty="0"/>
              <a:t> November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18FAB-30D5-4EEF-BC92-A133FAF8BF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6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Attendance – 13</a:t>
            </a:r>
            <a:r>
              <a:rPr lang="en-GB" baseline="30000" dirty="0"/>
              <a:t>th</a:t>
            </a:r>
            <a:r>
              <a:rPr lang="en-GB" dirty="0"/>
              <a:t> – 17</a:t>
            </a:r>
            <a:r>
              <a:rPr lang="en-GB" baseline="30000" dirty="0"/>
              <a:t>th</a:t>
            </a:r>
            <a:r>
              <a:rPr lang="en-GB" dirty="0"/>
              <a:t> November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– Morpurgo – 89% </a:t>
            </a:r>
          </a:p>
          <a:p>
            <a:r>
              <a:rPr lang="en-GB" dirty="0"/>
              <a:t>9 – Potter – 90% </a:t>
            </a:r>
          </a:p>
          <a:p>
            <a:r>
              <a:rPr lang="en-GB" dirty="0"/>
              <a:t>8 – Jeffers – 90% </a:t>
            </a:r>
          </a:p>
          <a:p>
            <a:r>
              <a:rPr lang="en-GB" dirty="0"/>
              <a:t>7 – Rowling – 92% </a:t>
            </a:r>
          </a:p>
          <a:p>
            <a:r>
              <a:rPr lang="en-GB" dirty="0"/>
              <a:t>6 – Rosen – 93%</a:t>
            </a:r>
          </a:p>
          <a:p>
            <a:r>
              <a:rPr lang="en-GB" dirty="0"/>
              <a:t>5 – Cowell – 94%</a:t>
            </a:r>
          </a:p>
          <a:p>
            <a:r>
              <a:rPr lang="en-GB" dirty="0"/>
              <a:t>4 – Blake – 95%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3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joint 2</a:t>
            </a:r>
            <a:r>
              <a:rPr lang="en-GB" baseline="30000" dirty="0"/>
              <a:t>nd</a:t>
            </a:r>
            <a:r>
              <a:rPr lang="en-GB" dirty="0"/>
              <a:t> place…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Dahl and Zephaniah – 97%</a:t>
            </a:r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8CC11-029E-43C7-9B90-5034A36D3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weeks winners are….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C8B73-4739-4327-86EC-533A5146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8000" dirty="0"/>
              <a:t>DONALDSON CLASS – 98%!</a:t>
            </a:r>
          </a:p>
        </p:txBody>
      </p:sp>
    </p:spTree>
    <p:extLst>
      <p:ext uri="{BB962C8B-B14F-4D97-AF65-F5344CB8AC3E}">
        <p14:creationId xmlns:p14="http://schemas.microsoft.com/office/powerpoint/2010/main" val="2240890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</TotalTime>
  <Words>79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Beck Row Attendance – 13th – 17th November 2023</vt:lpstr>
      <vt:lpstr>Attendance – 13th – 17th November 2023</vt:lpstr>
      <vt:lpstr>In joint 2nd place…</vt:lpstr>
      <vt:lpstr>This weeks winners are….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1</cp:revision>
  <dcterms:created xsi:type="dcterms:W3CDTF">2023-11-19T06:11:08Z</dcterms:created>
  <dcterms:modified xsi:type="dcterms:W3CDTF">2023-11-19T06:16:01Z</dcterms:modified>
</cp:coreProperties>
</file>