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61" r:id="rId5"/>
    <p:sldId id="30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0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6731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8178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2051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3564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081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4002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17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07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1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6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5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8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4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9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05E5-207A-4127-A85E-ACBF7A549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Beck Row Attendance – 4</a:t>
            </a:r>
            <a:r>
              <a:rPr lang="en-GB" baseline="30000" dirty="0"/>
              <a:t>th</a:t>
            </a:r>
            <a:r>
              <a:rPr lang="en-GB" dirty="0"/>
              <a:t> December – 8</a:t>
            </a:r>
            <a:r>
              <a:rPr lang="en-GB" baseline="30000" dirty="0"/>
              <a:t>th</a:t>
            </a:r>
            <a:r>
              <a:rPr lang="en-GB" dirty="0"/>
              <a:t> December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18FAB-30D5-4EEF-BC92-A133FAF8BF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6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3C18-7FDF-4CB7-A696-A8AC1E03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Attendance – 4</a:t>
            </a:r>
            <a:r>
              <a:rPr lang="en-GB" baseline="30000" dirty="0"/>
              <a:t>th</a:t>
            </a:r>
            <a:r>
              <a:rPr lang="en-GB" dirty="0"/>
              <a:t> December – 8</a:t>
            </a:r>
            <a:r>
              <a:rPr lang="en-GB" baseline="30000" dirty="0"/>
              <a:t>th</a:t>
            </a:r>
            <a:r>
              <a:rPr lang="en-GB" dirty="0"/>
              <a:t> December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18F9-A980-43AF-90D5-5C89C2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– Rosen – 89% </a:t>
            </a:r>
          </a:p>
          <a:p>
            <a:r>
              <a:rPr lang="en-GB" dirty="0"/>
              <a:t>9 – Morpurgo – 90% </a:t>
            </a:r>
          </a:p>
          <a:p>
            <a:r>
              <a:rPr lang="en-GB" dirty="0"/>
              <a:t>=7 – Jeffers - 93% </a:t>
            </a:r>
          </a:p>
          <a:p>
            <a:r>
              <a:rPr lang="en-GB" dirty="0"/>
              <a:t>=7 – Cowell – 93% </a:t>
            </a:r>
          </a:p>
          <a:p>
            <a:r>
              <a:rPr lang="en-GB" dirty="0"/>
              <a:t>  6 – Zephaniah – 94%</a:t>
            </a:r>
          </a:p>
          <a:p>
            <a:r>
              <a:rPr lang="en-GB" dirty="0"/>
              <a:t>  5 – Dahl – 95%</a:t>
            </a:r>
          </a:p>
          <a:p>
            <a:r>
              <a:rPr lang="en-GB" dirty="0"/>
              <a:t>=3 – Rowling – 96%</a:t>
            </a:r>
          </a:p>
          <a:p>
            <a:r>
              <a:rPr lang="en-GB" dirty="0"/>
              <a:t>=3 – Potter – 96% </a:t>
            </a:r>
          </a:p>
        </p:txBody>
      </p:sp>
    </p:spTree>
    <p:extLst>
      <p:ext uri="{BB962C8B-B14F-4D97-AF65-F5344CB8AC3E}">
        <p14:creationId xmlns:p14="http://schemas.microsoft.com/office/powerpoint/2010/main" val="284123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3E89-08CC-4D30-A25E-DBAFABE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Joint winners…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95C0-B7C7-40AF-858A-FB37E67B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Blake and Donaldson – 97%</a:t>
            </a:r>
          </a:p>
        </p:txBody>
      </p:sp>
    </p:spTree>
    <p:extLst>
      <p:ext uri="{BB962C8B-B14F-4D97-AF65-F5344CB8AC3E}">
        <p14:creationId xmlns:p14="http://schemas.microsoft.com/office/powerpoint/2010/main" val="207492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813B9-00A0-460E-BB3A-C54FA5458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95EB8A2-E2EB-431D-B97D-D2ADCED55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What is bullying? | Archive">
            <a:extLst>
              <a:ext uri="{FF2B5EF4-FFF2-40B4-BE49-F238E27FC236}">
                <a16:creationId xmlns:a16="http://schemas.microsoft.com/office/drawing/2014/main" id="{7975D5AF-FB4D-4C31-9027-0F08EEBE7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95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748457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A15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7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279050" y="1792097"/>
            <a:ext cx="935768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The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repetitive, intentional hurting 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of one person or group by another person or group, where the relationship involves an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imbalance of power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. Bullying can be physical, verbal or psychological.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It can happen face to face or online.</a:t>
            </a:r>
            <a:endParaRPr lang="en-US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419872" y="41062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9624555" y="3542904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401018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4229</TotalTime>
  <Words>127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Cera Round Pro</vt:lpstr>
      <vt:lpstr>Wingdings 3</vt:lpstr>
      <vt:lpstr>Ion Boardroom</vt:lpstr>
      <vt:lpstr>Beck Row Attendance – 4th December – 8th December 2023</vt:lpstr>
      <vt:lpstr>Attendance – 4th December – 8th December 2023</vt:lpstr>
      <vt:lpstr>Joint winners…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 Row Attendance – 13th – 17th November 2023</dc:title>
  <dc:creator>Ryan Thomas (Staff – Beck Row Academy)</dc:creator>
  <cp:lastModifiedBy>Ryan Thomas (Staff – Beck Row Academy)</cp:lastModifiedBy>
  <cp:revision>11</cp:revision>
  <dcterms:created xsi:type="dcterms:W3CDTF">2023-11-19T06:11:08Z</dcterms:created>
  <dcterms:modified xsi:type="dcterms:W3CDTF">2023-12-16T14:01:57Z</dcterms:modified>
</cp:coreProperties>
</file>