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731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17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205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356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081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0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1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6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1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05E5-207A-4127-A85E-ACBF7A549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Beck Row Attendance – 20</a:t>
            </a:r>
            <a:r>
              <a:rPr lang="en-GB" baseline="30000" dirty="0"/>
              <a:t>th</a:t>
            </a:r>
            <a:r>
              <a:rPr lang="en-GB" dirty="0"/>
              <a:t> – 24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18FAB-30D5-4EEF-BC92-A133FAF8B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– 20</a:t>
            </a:r>
            <a:r>
              <a:rPr lang="en-GB" baseline="30000" dirty="0"/>
              <a:t>th</a:t>
            </a:r>
            <a:r>
              <a:rPr lang="en-GB" dirty="0"/>
              <a:t> – 24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18F9-A980-43AF-90D5-5C89C2F3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 – Potter – 83% </a:t>
            </a:r>
          </a:p>
          <a:p>
            <a:r>
              <a:rPr lang="en-GB" dirty="0"/>
              <a:t>9 – Rosen – 90% </a:t>
            </a:r>
          </a:p>
          <a:p>
            <a:r>
              <a:rPr lang="en-GB" dirty="0"/>
              <a:t>8 – Dahl – 92% </a:t>
            </a:r>
          </a:p>
          <a:p>
            <a:r>
              <a:rPr lang="en-GB" dirty="0"/>
              <a:t>=7 – Donaldson – 93% </a:t>
            </a:r>
          </a:p>
          <a:p>
            <a:r>
              <a:rPr lang="en-GB" dirty="0"/>
              <a:t>=7 – Cowell – 93%</a:t>
            </a:r>
          </a:p>
          <a:p>
            <a:r>
              <a:rPr lang="en-GB" dirty="0"/>
              <a:t>=5 – Rowling – 94%</a:t>
            </a:r>
          </a:p>
          <a:p>
            <a:r>
              <a:rPr lang="en-GB" dirty="0"/>
              <a:t>=5 – Jeffers – 94%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23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E89-08CC-4D30-A25E-DBAFABE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2</a:t>
            </a:r>
            <a:r>
              <a:rPr lang="en-GB" baseline="30000" dirty="0"/>
              <a:t>nd</a:t>
            </a:r>
            <a:r>
              <a:rPr lang="en-GB" dirty="0"/>
              <a:t> place…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95C0-B7C7-40AF-858A-FB37E67B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Blake – 95%</a:t>
            </a:r>
          </a:p>
        </p:txBody>
      </p:sp>
    </p:spTree>
    <p:extLst>
      <p:ext uri="{BB962C8B-B14F-4D97-AF65-F5344CB8AC3E}">
        <p14:creationId xmlns:p14="http://schemas.microsoft.com/office/powerpoint/2010/main" val="207492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C11-029E-43C7-9B90-5034A36D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weeks winners are….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8B73-4739-4327-86EC-533A5146A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Zephaniah AND Morpurgo – 96%!</a:t>
            </a:r>
          </a:p>
        </p:txBody>
      </p:sp>
    </p:spTree>
    <p:extLst>
      <p:ext uri="{BB962C8B-B14F-4D97-AF65-F5344CB8AC3E}">
        <p14:creationId xmlns:p14="http://schemas.microsoft.com/office/powerpoint/2010/main" val="224089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6283-7A79-41A8-8335-AF39CAB7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January 2024…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7C81-2723-420D-B3D3-34F542A2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100% attendance each week = 1 raffle ticket </a:t>
            </a:r>
          </a:p>
          <a:p>
            <a:r>
              <a:rPr lang="en-GB" dirty="0"/>
              <a:t>End of each term, all raffle tickets are put together and randomly drawn out. </a:t>
            </a:r>
          </a:p>
          <a:p>
            <a:r>
              <a:rPr lang="en-GB" dirty="0"/>
              <a:t>There will be 5 winners each term of a £10 gift voucher. </a:t>
            </a:r>
          </a:p>
          <a:p>
            <a:r>
              <a:rPr lang="en-GB" dirty="0"/>
              <a:t>This is a random draw, so anyone with a ticket can win. But the more 100% weeks, the more chances! </a:t>
            </a:r>
          </a:p>
        </p:txBody>
      </p:sp>
    </p:spTree>
    <p:extLst>
      <p:ext uri="{BB962C8B-B14F-4D97-AF65-F5344CB8AC3E}">
        <p14:creationId xmlns:p14="http://schemas.microsoft.com/office/powerpoint/2010/main" val="264251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3897-9F4A-4D4F-B0BF-D5806BA6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Zones of Regulation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D7445-B824-4EA3-8991-9D9DFD20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Year 6 will now introduce something that will be coming to all your classrooms from January 2024 – Zones of Regulation </a:t>
            </a:r>
          </a:p>
          <a:p>
            <a:r>
              <a:rPr lang="en-GB" dirty="0"/>
              <a:t>Zones of Regulation is a colour based programme that helps you identify how you are feeling. </a:t>
            </a:r>
          </a:p>
          <a:p>
            <a:r>
              <a:rPr lang="en-GB" dirty="0"/>
              <a:t>More importantly, it works on what you can do in order to get towards the green zone.</a:t>
            </a:r>
          </a:p>
          <a:p>
            <a:r>
              <a:rPr lang="en-GB" dirty="0"/>
              <a:t>Each person will be very different. </a:t>
            </a:r>
          </a:p>
          <a:p>
            <a:r>
              <a:rPr lang="en-GB" dirty="0"/>
              <a:t>This will be taught in your class every Tuesday morning in place of assembly.</a:t>
            </a:r>
          </a:p>
          <a:p>
            <a:r>
              <a:rPr lang="en-GB" dirty="0"/>
              <a:t>Over to you Year 6! </a:t>
            </a:r>
          </a:p>
        </p:txBody>
      </p:sp>
    </p:spTree>
    <p:extLst>
      <p:ext uri="{BB962C8B-B14F-4D97-AF65-F5344CB8AC3E}">
        <p14:creationId xmlns:p14="http://schemas.microsoft.com/office/powerpoint/2010/main" val="366086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DD05-8FCC-4BF8-B911-11B87D8F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59E435-16C3-4D09-B3B6-00C1C8AA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" y="-65572"/>
            <a:ext cx="11698664" cy="69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0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1247</TotalTime>
  <Words>237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Beck Row Attendance – 20th – 24th November 2023</vt:lpstr>
      <vt:lpstr>Attendance – 20th – 24th November 2023</vt:lpstr>
      <vt:lpstr>In 2nd place…</vt:lpstr>
      <vt:lpstr>This weeks winners are….</vt:lpstr>
      <vt:lpstr>From January 2024…</vt:lpstr>
      <vt:lpstr>Zones of Regulation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Beck Row Attendance – 13th – 17th November 2023</dc:title>
  <dc:creator>Ryan Thomas (Staff – Beck Row Academy)</dc:creator>
  <cp:lastModifiedBy>Ryan Thomas (Staff – Beck Row Academy)</cp:lastModifiedBy>
  <cp:revision>4</cp:revision>
  <dcterms:created xsi:type="dcterms:W3CDTF">2023-11-19T06:11:08Z</dcterms:created>
  <dcterms:modified xsi:type="dcterms:W3CDTF">2023-12-02T07:21:38Z</dcterms:modified>
</cp:coreProperties>
</file>