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0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6731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8178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2051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3564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081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4002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17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07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6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1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6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5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8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4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9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05E5-207A-4127-A85E-ACBF7A549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Beck Row Attendance and Kind Hands – 4</a:t>
            </a:r>
            <a:r>
              <a:rPr lang="en-GB" baseline="30000" dirty="0"/>
              <a:t>th</a:t>
            </a:r>
            <a:r>
              <a:rPr lang="en-GB" dirty="0"/>
              <a:t> December – 8</a:t>
            </a:r>
            <a:r>
              <a:rPr lang="en-GB" baseline="30000" dirty="0"/>
              <a:t>th </a:t>
            </a:r>
            <a:r>
              <a:rPr lang="en-GB" dirty="0"/>
              <a:t> December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18FAB-30D5-4EEF-BC92-A133FAF8BF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6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3C18-7FDF-4CB7-A696-A8AC1E03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Beck Row attendance w/c 4</a:t>
            </a:r>
            <a:r>
              <a:rPr lang="en-GB" baseline="30000" dirty="0"/>
              <a:t>th</a:t>
            </a:r>
            <a:r>
              <a:rPr lang="en-GB" dirty="0"/>
              <a:t> December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18F9-A980-43AF-90D5-5C89C2F3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 – Rosen – 91% </a:t>
            </a:r>
          </a:p>
          <a:p>
            <a:r>
              <a:rPr lang="en-GB" dirty="0"/>
              <a:t>=8 – Blake – 92% </a:t>
            </a:r>
          </a:p>
          <a:p>
            <a:r>
              <a:rPr lang="en-GB" dirty="0"/>
              <a:t>=8 – Morpurgo - 92% </a:t>
            </a:r>
          </a:p>
          <a:p>
            <a:r>
              <a:rPr lang="en-GB" dirty="0"/>
              <a:t>=6 – Rowling – 95% </a:t>
            </a:r>
          </a:p>
          <a:p>
            <a:r>
              <a:rPr lang="en-GB" dirty="0"/>
              <a:t>=6 – Donaldson – 95%</a:t>
            </a:r>
          </a:p>
          <a:p>
            <a:r>
              <a:rPr lang="en-GB" dirty="0"/>
              <a:t>5 – Morpurgo – 96%</a:t>
            </a:r>
          </a:p>
          <a:p>
            <a:r>
              <a:rPr lang="en-GB" dirty="0"/>
              <a:t>=3 – Potter – 97%</a:t>
            </a:r>
          </a:p>
          <a:p>
            <a:r>
              <a:rPr lang="en-GB" dirty="0"/>
              <a:t>=3 – Jeffers – 97% </a:t>
            </a:r>
          </a:p>
        </p:txBody>
      </p:sp>
    </p:spTree>
    <p:extLst>
      <p:ext uri="{BB962C8B-B14F-4D97-AF65-F5344CB8AC3E}">
        <p14:creationId xmlns:p14="http://schemas.microsoft.com/office/powerpoint/2010/main" val="284123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3E89-08CC-4D30-A25E-DBAFABE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95C0-B7C7-40AF-858A-FB37E67B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7200" dirty="0"/>
              <a:t>Zephaniah – 98% </a:t>
            </a:r>
          </a:p>
        </p:txBody>
      </p:sp>
    </p:spTree>
    <p:extLst>
      <p:ext uri="{BB962C8B-B14F-4D97-AF65-F5344CB8AC3E}">
        <p14:creationId xmlns:p14="http://schemas.microsoft.com/office/powerpoint/2010/main" val="207492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A2CBB-6120-4335-A48D-BE90460B3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place…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03BB3-81B3-44C1-B9B6-1B8DD1D36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8000" b="1" dirty="0"/>
              <a:t>Cowell class – 100%!</a:t>
            </a:r>
          </a:p>
        </p:txBody>
      </p:sp>
    </p:spTree>
    <p:extLst>
      <p:ext uri="{BB962C8B-B14F-4D97-AF65-F5344CB8AC3E}">
        <p14:creationId xmlns:p14="http://schemas.microsoft.com/office/powerpoint/2010/main" val="19476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05C78-909E-408D-9D7E-3F30E330F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Kind and useful hands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16BD7-0C19-4F83-B034-FB5209DE3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now have 6 volunteers to all show us what our hands ARE used for. </a:t>
            </a:r>
          </a:p>
          <a:p>
            <a:r>
              <a:rPr lang="en-GB" dirty="0"/>
              <a:t>Our hands are very important in every day of our life…</a:t>
            </a:r>
          </a:p>
          <a:p>
            <a:r>
              <a:rPr lang="en-GB" dirty="0"/>
              <a:t>However…</a:t>
            </a:r>
          </a:p>
          <a:p>
            <a:r>
              <a:rPr lang="en-GB" dirty="0"/>
              <a:t>Our hands are our own property and within school, this is how it should always be. </a:t>
            </a:r>
          </a:p>
          <a:p>
            <a:r>
              <a:rPr lang="en-GB" dirty="0"/>
              <a:t>Our own personal space is just as important.</a:t>
            </a:r>
          </a:p>
          <a:p>
            <a:r>
              <a:rPr lang="en-GB" dirty="0"/>
              <a:t>Please respect each other and give each other space.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5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CBDC-1FFE-4A6F-80FC-278CF39AF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– you have one minute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ECF7D-570F-44C4-B164-5F1E76D64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activities start on my clapping and end on my </a:t>
            </a:r>
            <a:r>
              <a:rPr lang="en-GB"/>
              <a:t>clapping – YOU MUST NOT USE YOUR HANDS! </a:t>
            </a:r>
            <a:endParaRPr lang="en-GB" dirty="0"/>
          </a:p>
          <a:p>
            <a:r>
              <a:rPr lang="en-GB" dirty="0"/>
              <a:t>Activity 1 – Peel a banana </a:t>
            </a:r>
          </a:p>
          <a:p>
            <a:r>
              <a:rPr lang="en-GB" dirty="0"/>
              <a:t>Activity 2 – Unbutton a shirt on the table </a:t>
            </a:r>
          </a:p>
          <a:p>
            <a:r>
              <a:rPr lang="en-GB" dirty="0"/>
              <a:t>Activity 3 – Read a book </a:t>
            </a:r>
          </a:p>
          <a:p>
            <a:r>
              <a:rPr lang="en-GB" dirty="0"/>
              <a:t>Activity 4 – Write your name on a piece of paper </a:t>
            </a:r>
          </a:p>
          <a:p>
            <a:r>
              <a:rPr lang="en-GB" dirty="0"/>
              <a:t>Activity 5 – Brush your hair </a:t>
            </a:r>
          </a:p>
          <a:p>
            <a:r>
              <a:rPr lang="en-GB" dirty="0"/>
              <a:t>Activity 6 – Throw and catch a ball </a:t>
            </a:r>
          </a:p>
        </p:txBody>
      </p:sp>
    </p:spTree>
    <p:extLst>
      <p:ext uri="{BB962C8B-B14F-4D97-AF65-F5344CB8AC3E}">
        <p14:creationId xmlns:p14="http://schemas.microsoft.com/office/powerpoint/2010/main" val="680730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C0AD5-2552-4AA8-BCA1-82E915143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we name some times we can be in close contact with others in school?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E07E1-F3E6-4CBD-9AF3-097DF0166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Only ever with the other persons permission. </a:t>
            </a:r>
          </a:p>
          <a:p>
            <a:r>
              <a:rPr lang="en-GB" dirty="0"/>
              <a:t>Hugs </a:t>
            </a:r>
          </a:p>
          <a:p>
            <a:r>
              <a:rPr lang="en-GB" dirty="0"/>
              <a:t>Shaking hands </a:t>
            </a:r>
          </a:p>
          <a:p>
            <a:r>
              <a:rPr lang="en-GB" dirty="0"/>
              <a:t>High Five </a:t>
            </a:r>
          </a:p>
          <a:p>
            <a:r>
              <a:rPr lang="en-GB" dirty="0"/>
              <a:t>To protect them </a:t>
            </a:r>
          </a:p>
          <a:p>
            <a:r>
              <a:rPr lang="en-GB" dirty="0"/>
              <a:t>Holding hands </a:t>
            </a:r>
          </a:p>
        </p:txBody>
      </p:sp>
    </p:spTree>
    <p:extLst>
      <p:ext uri="{BB962C8B-B14F-4D97-AF65-F5344CB8AC3E}">
        <p14:creationId xmlns:p14="http://schemas.microsoft.com/office/powerpoint/2010/main" val="3598995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sson Plan: Keeping Hands to Yourself - Everyday Speech">
            <a:extLst>
              <a:ext uri="{FF2B5EF4-FFF2-40B4-BE49-F238E27FC236}">
                <a16:creationId xmlns:a16="http://schemas.microsoft.com/office/drawing/2014/main" id="{609D3323-38CE-49D4-A682-927224773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0"/>
            <a:ext cx="53038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815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4227</TotalTime>
  <Words>265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Beck Row Attendance and Kind Hands – 4th December – 8th  December 2023</vt:lpstr>
      <vt:lpstr>Beck Row attendance w/c 4th December </vt:lpstr>
      <vt:lpstr>2nd place</vt:lpstr>
      <vt:lpstr>1st place…</vt:lpstr>
      <vt:lpstr>Kind and useful hands</vt:lpstr>
      <vt:lpstr>Activities – you have one minute </vt:lpstr>
      <vt:lpstr>Can we name some times we can be in close contact with others in school?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Beck Row Attendance – 13th – 17th November 2023</dc:title>
  <dc:creator>Ryan Thomas (Staff – Beck Row Academy)</dc:creator>
  <cp:lastModifiedBy>Ryan Thomas (Staff – Beck Row Academy)</cp:lastModifiedBy>
  <cp:revision>15</cp:revision>
  <dcterms:created xsi:type="dcterms:W3CDTF">2023-11-19T06:11:08Z</dcterms:created>
  <dcterms:modified xsi:type="dcterms:W3CDTF">2023-12-10T11:43:47Z</dcterms:modified>
</cp:coreProperties>
</file>