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731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817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205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356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081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400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1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7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6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1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6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5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4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9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05E5-207A-4127-A85E-ACBF7A549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Beck Row Attendance – 27</a:t>
            </a:r>
            <a:r>
              <a:rPr lang="en-GB" baseline="30000" dirty="0"/>
              <a:t>th</a:t>
            </a:r>
            <a:r>
              <a:rPr lang="en-GB" dirty="0"/>
              <a:t> November – 1</a:t>
            </a:r>
            <a:r>
              <a:rPr lang="en-GB" baseline="30000" dirty="0"/>
              <a:t>st</a:t>
            </a:r>
            <a:r>
              <a:rPr lang="en-GB" dirty="0"/>
              <a:t> December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18FAB-30D5-4EEF-BC92-A133FAF8B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6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 – 20</a:t>
            </a:r>
            <a:r>
              <a:rPr lang="en-GB" baseline="30000" dirty="0"/>
              <a:t>th</a:t>
            </a:r>
            <a:r>
              <a:rPr lang="en-GB" dirty="0"/>
              <a:t> – 24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618F9-A980-43AF-90D5-5C89C2F3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 – Rosen – 81% </a:t>
            </a:r>
          </a:p>
          <a:p>
            <a:r>
              <a:rPr lang="en-GB" dirty="0"/>
              <a:t>9 – Rowling – 85% </a:t>
            </a:r>
          </a:p>
          <a:p>
            <a:r>
              <a:rPr lang="en-GB" dirty="0"/>
              <a:t>=7 – Morpurgo - 88% </a:t>
            </a:r>
          </a:p>
          <a:p>
            <a:r>
              <a:rPr lang="en-GB" dirty="0"/>
              <a:t>=7 – Potter – 88% </a:t>
            </a:r>
          </a:p>
          <a:p>
            <a:r>
              <a:rPr lang="en-GB" dirty="0"/>
              <a:t>=5 – Jeffers – 90%</a:t>
            </a:r>
          </a:p>
          <a:p>
            <a:r>
              <a:rPr lang="en-GB" dirty="0"/>
              <a:t>=5 – Dahl – 90%</a:t>
            </a:r>
          </a:p>
          <a:p>
            <a:r>
              <a:rPr lang="en-GB" dirty="0"/>
              <a:t>=3 – Donaldson – 96%</a:t>
            </a:r>
          </a:p>
          <a:p>
            <a:r>
              <a:rPr lang="en-GB" dirty="0"/>
              <a:t>=3 – Zephaniah – 96% </a:t>
            </a:r>
          </a:p>
        </p:txBody>
      </p:sp>
    </p:spTree>
    <p:extLst>
      <p:ext uri="{BB962C8B-B14F-4D97-AF65-F5344CB8AC3E}">
        <p14:creationId xmlns:p14="http://schemas.microsoft.com/office/powerpoint/2010/main" val="284123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3E89-08CC-4D30-A25E-DBAFABE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Joint 3</a:t>
            </a:r>
            <a:r>
              <a:rPr lang="en-GB" baseline="30000" dirty="0"/>
              <a:t>rd</a:t>
            </a:r>
            <a:r>
              <a:rPr lang="en-GB" dirty="0"/>
              <a:t> place…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95C0-B7C7-40AF-858A-FB37E67BF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Cowell - 97%</a:t>
            </a:r>
          </a:p>
        </p:txBody>
      </p:sp>
    </p:spTree>
    <p:extLst>
      <p:ext uri="{BB962C8B-B14F-4D97-AF65-F5344CB8AC3E}">
        <p14:creationId xmlns:p14="http://schemas.microsoft.com/office/powerpoint/2010/main" val="207492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C11-029E-43C7-9B90-5034A36D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weeks winners are….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8B73-4739-4327-86EC-533A5146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en-GB" sz="8000" dirty="0"/>
              <a:t>Blake – 98% </a:t>
            </a:r>
          </a:p>
        </p:txBody>
      </p:sp>
    </p:spTree>
    <p:extLst>
      <p:ext uri="{BB962C8B-B14F-4D97-AF65-F5344CB8AC3E}">
        <p14:creationId xmlns:p14="http://schemas.microsoft.com/office/powerpoint/2010/main" val="224089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28DA-D8E8-4997-9772-A61DF4AC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Dojo/Golden Ticket/Awards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B6207-721C-488E-BA93-E83C2302B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Amazing well done to all those who are starting to achieve their golden tickets! </a:t>
            </a:r>
          </a:p>
          <a:p>
            <a:r>
              <a:rPr lang="en-GB" dirty="0"/>
              <a:t>We now have some pupils with 2! </a:t>
            </a:r>
          </a:p>
          <a:p>
            <a:r>
              <a:rPr lang="en-GB" dirty="0"/>
              <a:t>Keep working hard everyone. </a:t>
            </a:r>
          </a:p>
          <a:p>
            <a:r>
              <a:rPr lang="en-GB" dirty="0"/>
              <a:t>New update on amounts for Bronze, Silver, Gold and Platinum awards. </a:t>
            </a:r>
          </a:p>
          <a:p>
            <a:r>
              <a:rPr lang="en-GB" dirty="0"/>
              <a:t>Bronze – 500 Dojos</a:t>
            </a:r>
          </a:p>
          <a:p>
            <a:r>
              <a:rPr lang="en-GB" dirty="0"/>
              <a:t>Silver – 1000 Dojos </a:t>
            </a:r>
          </a:p>
          <a:p>
            <a:r>
              <a:rPr lang="en-GB" dirty="0"/>
              <a:t>Gold – 1500 Dojos </a:t>
            </a:r>
          </a:p>
          <a:p>
            <a:r>
              <a:rPr lang="en-GB" dirty="0"/>
              <a:t>Platinum – 2000 Dojos </a:t>
            </a:r>
          </a:p>
        </p:txBody>
      </p:sp>
    </p:spTree>
    <p:extLst>
      <p:ext uri="{BB962C8B-B14F-4D97-AF65-F5344CB8AC3E}">
        <p14:creationId xmlns:p14="http://schemas.microsoft.com/office/powerpoint/2010/main" val="5628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6283-7A79-41A8-8335-AF39CAB7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January 2024…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7C81-2723-420D-B3D3-34F542A2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100% attendance each week = 1 raffle ticket </a:t>
            </a:r>
          </a:p>
          <a:p>
            <a:r>
              <a:rPr lang="en-GB" dirty="0"/>
              <a:t>End of each term, all raffle tickets are put together and randomly drawn out. </a:t>
            </a:r>
          </a:p>
          <a:p>
            <a:r>
              <a:rPr lang="en-GB" dirty="0"/>
              <a:t>There will be 5 winners each term of a £10 gift voucher. </a:t>
            </a:r>
          </a:p>
          <a:p>
            <a:r>
              <a:rPr lang="en-GB" dirty="0"/>
              <a:t>This is a random draw, so anyone with a ticket can win. But the more 100% weeks, the more chances! </a:t>
            </a:r>
          </a:p>
        </p:txBody>
      </p:sp>
    </p:spTree>
    <p:extLst>
      <p:ext uri="{BB962C8B-B14F-4D97-AF65-F5344CB8AC3E}">
        <p14:creationId xmlns:p14="http://schemas.microsoft.com/office/powerpoint/2010/main" val="264251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DD05-8FCC-4BF8-B911-11B87D8F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59E435-16C3-4D09-B3B6-00C1C8AAA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92" y="-65572"/>
            <a:ext cx="11698664" cy="69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3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CB34-FD78-4E84-9E77-608F438C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F17C-2613-4F3A-95E2-220042B2E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Wednesday we will be doing an assembly in line with National Grief Week. </a:t>
            </a:r>
          </a:p>
        </p:txBody>
      </p:sp>
    </p:spTree>
    <p:extLst>
      <p:ext uri="{BB962C8B-B14F-4D97-AF65-F5344CB8AC3E}">
        <p14:creationId xmlns:p14="http://schemas.microsoft.com/office/powerpoint/2010/main" val="2514732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4175</TotalTime>
  <Words>238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Beck Row Attendance – 27th November – 1st December 2023</vt:lpstr>
      <vt:lpstr>Attendance – 20th – 24th November 2023</vt:lpstr>
      <vt:lpstr>In Joint 3rd place…</vt:lpstr>
      <vt:lpstr>This weeks winners are….</vt:lpstr>
      <vt:lpstr>Dojo/Golden Ticket/Awards </vt:lpstr>
      <vt:lpstr>From January 2024…</vt:lpstr>
      <vt:lpstr>PowerPoint Presentation</vt:lpstr>
      <vt:lpstr>On Wednesday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Beck Row Attendance – 13th – 17th November 2023</dc:title>
  <dc:creator>Ryan Thomas (Staff – Beck Row Academy)</dc:creator>
  <cp:lastModifiedBy>Ryan Thomas (Staff – Beck Row Academy)</cp:lastModifiedBy>
  <cp:revision>8</cp:revision>
  <dcterms:created xsi:type="dcterms:W3CDTF">2023-11-19T06:11:08Z</dcterms:created>
  <dcterms:modified xsi:type="dcterms:W3CDTF">2023-12-04T08:10:03Z</dcterms:modified>
</cp:coreProperties>
</file>